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1" r:id="rId16"/>
    <p:sldId id="270" r:id="rId17"/>
    <p:sldId id="272" r:id="rId18"/>
    <p:sldId id="258" r:id="rId1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67C0-F87C-45BE-9D05-16BC3E0EB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BDE0-E153-45F5-B3A4-03E832F85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6FF58-12D0-4167-BFE8-EF3F584C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41B9-EA4E-46C6-B688-1F7F9A71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1906-B58A-4918-9A5A-2B92A55F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22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DA1D-B6FF-4B24-827F-6675855E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A1EEE-CD61-4728-8194-13433FE40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19ACD-C8BD-43D1-AFE9-008DE76E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87732-A56D-4EA8-AFA3-E7D08C6D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2134-2207-4F2B-937E-66978C4E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79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60B19-DED8-4ED8-9EE7-66226CEAB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E279A-3380-4D82-98B5-CC52C685B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1A09B-27BD-4053-AFE1-F39CA0B8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164A-F090-4508-A3A4-BA488CB8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89EC5-42CE-468E-853D-62007AE8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865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1B35-40C1-4E85-9466-015F8F4A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6080E-E74C-4318-B33F-771B2215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110C0-282C-4095-A8FE-6DCD77BE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EACE9-60AB-4FB5-9CCB-29F0F6B6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B463F-8CB5-4379-9DBD-DC607053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7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3CFD-9FFE-4129-97BC-038F99DB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BCE2A-69B4-4FCD-AF76-26B57E171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FF676-1E9B-4EC1-8E11-C93215B9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C390-288F-462D-9BBA-6501E1B8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703A3-DBAB-48E5-9C96-DC88BBC9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046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06F2-C74A-4AEE-BCF3-DE1D8266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526D0-7433-4F71-AE62-22BD473A1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A6EDB-C38D-443E-A348-8B5DAA5B7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A7E3D-66BE-458A-9078-ED4A45C5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15BBD-4363-49E6-9538-C0EA0489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D7931-FC28-404B-92BB-5324844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29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8A7E-76CE-4EFB-BB17-6ED47798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E3730-28FE-4D09-A00D-21B8D6FD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598B4-06D5-4268-84DC-BD28F5702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E0D87-BC03-4126-9E89-2FBBA4C2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A068D-F13B-4BC1-966B-FA4C2B461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D3944-595C-4B09-9C39-365F5AD0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72284-9305-477C-AABE-6753BE17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11EC4-06DB-4C6B-BF19-957A7C11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15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47C1-61E7-4770-BB6F-C5F36F82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3FB38-FB5B-4936-A2DA-96CBC1A6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53A05-F4FE-49DB-A24A-A59D5D59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C66A0-1D52-44D8-AFD7-5A044EFA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0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46456-21AD-47C8-8E1C-73A4C754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143C9-8690-42C5-B74F-73807BE5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0DEEE-1717-4FC2-9E1B-AB80783C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0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3CC9-4DCD-4208-9237-45173BD3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133-D8CD-4DAB-8F9D-FD510217E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A0CDE-563F-4C90-B59F-1E4698E38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16E7F-602F-462C-870F-AC34A6BB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CFC8D-B1D1-43B6-B44C-583837F0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7B042-FF26-48AF-B67F-9FCE3159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38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F431-F6DE-4897-9F31-F7F4A1BD1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9CCCD-3B74-42C8-B599-00A5FA638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DEF0E-21D7-439F-A7F4-ED9EB0889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9208-CC3C-436D-8CF1-95E6BBF9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CD6FD-6BB4-49BB-AA2C-EEFFE746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963A8-6254-40B3-A13F-920DD084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93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70056-A016-4B2E-9D33-B63C2858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FA48D-D8A5-405B-8F7F-865026056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CFBC-0B9C-421B-B9CE-A57BAFB57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3862-8BB6-44DF-927C-D0CE74B7B0CE}" type="datetimeFigureOut">
              <a:rPr lang="th-TH" smtClean="0"/>
              <a:t>14/03/63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11C62-64CD-452D-B7E6-A69AEB5D6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1750-FCA7-4F6B-9ED5-546D15B8D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DA3D-ACC6-4589-915C-8B6990AC88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1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7BDC-6BBB-4A56-868B-630176C36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en-US" b="1" dirty="0"/>
              <a:t>Basic Helping</a:t>
            </a:r>
            <a:br>
              <a:rPr lang="en-US" b="1" dirty="0"/>
            </a:br>
            <a:r>
              <a:rPr lang="en-US" b="1" dirty="0"/>
              <a:t>Verbs in English</a:t>
            </a:r>
            <a:br>
              <a:rPr lang="en-US" b="1" dirty="0"/>
            </a:br>
            <a:r>
              <a:rPr lang="en-US" b="1" dirty="0"/>
              <a:t> </a:t>
            </a:r>
            <a:endParaRPr lang="th-T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84BA67-D199-4EF8-BF86-54A74A941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91" y="5020948"/>
            <a:ext cx="1426588" cy="10364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A819B3-0A07-47DC-AE1F-4F15A3B0A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714" y="5539153"/>
            <a:ext cx="278001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ABE8CC-7777-47C8-A911-67C9496A00C8}"/>
              </a:ext>
            </a:extLst>
          </p:cNvPr>
          <p:cNvSpPr/>
          <p:nvPr/>
        </p:nvSpPr>
        <p:spPr>
          <a:xfrm>
            <a:off x="4232822" y="799328"/>
            <a:ext cx="3398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2- BE</a:t>
            </a:r>
            <a:endParaRPr lang="th-TH" b="1" u="sng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60FB99-48C8-40A3-B17E-545FAAC20A91}"/>
              </a:ext>
            </a:extLst>
          </p:cNvPr>
          <p:cNvSpPr/>
          <p:nvPr/>
        </p:nvSpPr>
        <p:spPr>
          <a:xfrm>
            <a:off x="1709535" y="1998693"/>
            <a:ext cx="44604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Questions: </a:t>
            </a: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Word order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0D6F3D-6B51-4C56-8CE9-CB7D87D55047}"/>
              </a:ext>
            </a:extLst>
          </p:cNvPr>
          <p:cNvSpPr/>
          <p:nvPr/>
        </p:nvSpPr>
        <p:spPr>
          <a:xfrm>
            <a:off x="1709535" y="3289647"/>
            <a:ext cx="5088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he playing on the phone?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4E8C5F-EA8D-442A-8F3B-FAE31764038F}"/>
              </a:ext>
            </a:extLst>
          </p:cNvPr>
          <p:cNvSpPr/>
          <p:nvPr/>
        </p:nvSpPr>
        <p:spPr>
          <a:xfrm>
            <a:off x="1709535" y="4489012"/>
            <a:ext cx="5046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playing on the phone.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BF9D5F-C10F-4022-B582-DF4AD9462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32" y="3001108"/>
            <a:ext cx="3398110" cy="201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2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BD2F6F-E038-4F65-A4E8-EC6647713774}"/>
              </a:ext>
            </a:extLst>
          </p:cNvPr>
          <p:cNvSpPr/>
          <p:nvPr/>
        </p:nvSpPr>
        <p:spPr>
          <a:xfrm>
            <a:off x="2165180" y="1057236"/>
            <a:ext cx="44604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Questions: </a:t>
            </a: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Word order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D759C1-706F-420F-80CE-BBB90E77A7EA}"/>
              </a:ext>
            </a:extLst>
          </p:cNvPr>
          <p:cNvSpPr/>
          <p:nvPr/>
        </p:nvSpPr>
        <p:spPr>
          <a:xfrm>
            <a:off x="1851280" y="2088867"/>
            <a:ext cx="5088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playing on the phone?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277A68-36CA-4E85-B280-564C22561C78}"/>
              </a:ext>
            </a:extLst>
          </p:cNvPr>
          <p:cNvSpPr/>
          <p:nvPr/>
        </p:nvSpPr>
        <p:spPr>
          <a:xfrm>
            <a:off x="1851280" y="2952655"/>
            <a:ext cx="5046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playing on the phone.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161617-EFF0-4A0D-8D41-34FD56BF934C}"/>
              </a:ext>
            </a:extLst>
          </p:cNvPr>
          <p:cNvSpPr/>
          <p:nvPr/>
        </p:nvSpPr>
        <p:spPr>
          <a:xfrm>
            <a:off x="2376295" y="3915807"/>
            <a:ext cx="4181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having lunch?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7B25E7-66DC-4398-A861-2B90CC11B136}"/>
              </a:ext>
            </a:extLst>
          </p:cNvPr>
          <p:cNvSpPr/>
          <p:nvPr/>
        </p:nvSpPr>
        <p:spPr>
          <a:xfrm>
            <a:off x="2466063" y="4878960"/>
            <a:ext cx="3970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having lunch.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8185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4E960-67CB-4BBE-A4B4-B44AB657DFBF}"/>
              </a:ext>
            </a:extLst>
          </p:cNvPr>
          <p:cNvSpPr/>
          <p:nvPr/>
        </p:nvSpPr>
        <p:spPr>
          <a:xfrm>
            <a:off x="3680006" y="635205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CE1F7D-9EC9-4181-B2DC-E17CC5A5F9DB}"/>
              </a:ext>
            </a:extLst>
          </p:cNvPr>
          <p:cNvSpPr/>
          <p:nvPr/>
        </p:nvSpPr>
        <p:spPr>
          <a:xfrm>
            <a:off x="1893494" y="1690283"/>
            <a:ext cx="30989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Perfect tenses </a:t>
            </a:r>
            <a:endParaRPr lang="en-US" sz="3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AB50F-938E-4669-AFBB-01BD12214DB6}"/>
              </a:ext>
            </a:extLst>
          </p:cNvPr>
          <p:cNvSpPr/>
          <p:nvPr/>
        </p:nvSpPr>
        <p:spPr>
          <a:xfrm>
            <a:off x="1893494" y="2618841"/>
            <a:ext cx="5533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 perfect: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60FE85-C8E5-4860-802D-F7EF543977EE}"/>
              </a:ext>
            </a:extLst>
          </p:cNvPr>
          <p:cNvSpPr/>
          <p:nvPr/>
        </p:nvSpPr>
        <p:spPr>
          <a:xfrm>
            <a:off x="2812015" y="3533005"/>
            <a:ext cx="44887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I’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 finished my project.</a:t>
            </a:r>
            <a:endParaRPr lang="th-TH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14670-E74A-44CB-8BA2-44E09E75CD43}"/>
              </a:ext>
            </a:extLst>
          </p:cNvPr>
          <p:cNvSpPr/>
          <p:nvPr/>
        </p:nvSpPr>
        <p:spPr>
          <a:xfrm>
            <a:off x="2812015" y="4505114"/>
            <a:ext cx="48301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just left for work.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962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10F032-6831-43C5-8F18-3F42CFFF31C9}"/>
              </a:ext>
            </a:extLst>
          </p:cNvPr>
          <p:cNvSpPr/>
          <p:nvPr/>
        </p:nvSpPr>
        <p:spPr>
          <a:xfrm>
            <a:off x="1500853" y="1852554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perfect-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04184D-AE30-4061-B034-A9A273866E72}"/>
              </a:ext>
            </a:extLst>
          </p:cNvPr>
          <p:cNvSpPr/>
          <p:nvPr/>
        </p:nvSpPr>
        <p:spPr>
          <a:xfrm>
            <a:off x="4383656" y="799328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BD2FA3-B80B-4F2E-B13A-5E143CF68A11}"/>
              </a:ext>
            </a:extLst>
          </p:cNvPr>
          <p:cNvSpPr/>
          <p:nvPr/>
        </p:nvSpPr>
        <p:spPr>
          <a:xfrm>
            <a:off x="1355078" y="3099774"/>
            <a:ext cx="5663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He said he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bought an iPhone.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51A40-431A-41C9-A2D1-DB11189E5E0B}"/>
              </a:ext>
            </a:extLst>
          </p:cNvPr>
          <p:cNvSpPr/>
          <p:nvPr/>
        </p:nvSpPr>
        <p:spPr>
          <a:xfrm>
            <a:off x="707313" y="4498912"/>
            <a:ext cx="9153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John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walked the dog before he fell asleep.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405CA4-6398-4F78-91F4-A6CDD0F5C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764" y="248984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3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2B9FC8-A29D-4ABC-B8D4-9A60FF1D6B40}"/>
              </a:ext>
            </a:extLst>
          </p:cNvPr>
          <p:cNvSpPr/>
          <p:nvPr/>
        </p:nvSpPr>
        <p:spPr>
          <a:xfrm>
            <a:off x="1537433" y="202431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Future Perfect - use Will Have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ADA4A0-7A73-4C1F-81A5-387D737BEF03}"/>
              </a:ext>
            </a:extLst>
          </p:cNvPr>
          <p:cNvSpPr/>
          <p:nvPr/>
        </p:nvSpPr>
        <p:spPr>
          <a:xfrm>
            <a:off x="4006480" y="777320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4BA6BC-BB62-48B5-8608-2377538AB2F2}"/>
              </a:ext>
            </a:extLst>
          </p:cNvPr>
          <p:cNvSpPr/>
          <p:nvPr/>
        </p:nvSpPr>
        <p:spPr>
          <a:xfrm>
            <a:off x="1537433" y="3478696"/>
            <a:ext cx="64581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By this time tomorrow, I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will have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finished this project.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746A8-24CE-4682-92DB-C82259246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027" y="2677011"/>
            <a:ext cx="2495550" cy="213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0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0CC867-0CF1-447B-A678-7B61941150E9}"/>
              </a:ext>
            </a:extLst>
          </p:cNvPr>
          <p:cNvSpPr/>
          <p:nvPr/>
        </p:nvSpPr>
        <p:spPr>
          <a:xfrm>
            <a:off x="4125749" y="728990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8A7A51-39ED-4256-BE81-9A30D1106C56}"/>
              </a:ext>
            </a:extLst>
          </p:cNvPr>
          <p:cNvSpPr/>
          <p:nvPr/>
        </p:nvSpPr>
        <p:spPr>
          <a:xfrm>
            <a:off x="1904224" y="1974695"/>
            <a:ext cx="393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Questions: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Word order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3F13B6-88C8-42F3-8FB9-8738D1B66217}"/>
              </a:ext>
            </a:extLst>
          </p:cNvPr>
          <p:cNvSpPr/>
          <p:nvPr/>
        </p:nvSpPr>
        <p:spPr>
          <a:xfrm>
            <a:off x="1904224" y="3220400"/>
            <a:ext cx="4724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Have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you finished the work?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751347-0669-4D5B-84B1-D47E5D7E0769}"/>
              </a:ext>
            </a:extLst>
          </p:cNvPr>
          <p:cNvSpPr/>
          <p:nvPr/>
        </p:nvSpPr>
        <p:spPr>
          <a:xfrm>
            <a:off x="2074546" y="4519111"/>
            <a:ext cx="410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finished the work.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4B7BA0-D1FE-4078-A945-4A81219CE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91" y="2226365"/>
            <a:ext cx="2888974" cy="281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DAD47F-94E1-4B31-AE36-8DEBA4CF1335}"/>
              </a:ext>
            </a:extLst>
          </p:cNvPr>
          <p:cNvSpPr/>
          <p:nvPr/>
        </p:nvSpPr>
        <p:spPr>
          <a:xfrm>
            <a:off x="4125749" y="609720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B50FD6-F862-4AE6-8862-0E6F4003411E}"/>
              </a:ext>
            </a:extLst>
          </p:cNvPr>
          <p:cNvSpPr/>
          <p:nvPr/>
        </p:nvSpPr>
        <p:spPr>
          <a:xfrm>
            <a:off x="1798208" y="1789164"/>
            <a:ext cx="393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Questions: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Word order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A110B-4FD6-4E40-8A77-09AA2A030FDB}"/>
              </a:ext>
            </a:extLst>
          </p:cNvPr>
          <p:cNvSpPr/>
          <p:nvPr/>
        </p:nvSpPr>
        <p:spPr>
          <a:xfrm>
            <a:off x="2484027" y="3167390"/>
            <a:ext cx="38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she left the clinic?</a:t>
            </a:r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7E4DEA-E9A0-4685-B3FC-1718C2AC90C7}"/>
              </a:ext>
            </a:extLst>
          </p:cNvPr>
          <p:cNvSpPr/>
          <p:nvPr/>
        </p:nvSpPr>
        <p:spPr>
          <a:xfrm>
            <a:off x="2375110" y="4346834"/>
            <a:ext cx="3720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left the clinic.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513337-E49F-4817-A7C9-66AE23D05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209" y="2312384"/>
            <a:ext cx="2414356" cy="25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9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A54675-5224-4EAF-B387-DD44D1EA06CE}"/>
              </a:ext>
            </a:extLst>
          </p:cNvPr>
          <p:cNvSpPr/>
          <p:nvPr/>
        </p:nvSpPr>
        <p:spPr>
          <a:xfrm>
            <a:off x="3900462" y="675982"/>
            <a:ext cx="3940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Helping verb 3 - Have </a:t>
            </a:r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43B79C-FCB9-4F76-A306-7B6143A8834D}"/>
              </a:ext>
            </a:extLst>
          </p:cNvPr>
          <p:cNvSpPr/>
          <p:nvPr/>
        </p:nvSpPr>
        <p:spPr>
          <a:xfrm>
            <a:off x="2165180" y="1861199"/>
            <a:ext cx="393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Questions: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Word order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EAD612-68F3-42F1-B019-F9D90E53B98A}"/>
              </a:ext>
            </a:extLst>
          </p:cNvPr>
          <p:cNvSpPr/>
          <p:nvPr/>
        </p:nvSpPr>
        <p:spPr>
          <a:xfrm>
            <a:off x="2198822" y="3093004"/>
            <a:ext cx="458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he bought the iPhone?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9325E-6B36-4D76-A294-F1D8FCC0802D}"/>
              </a:ext>
            </a:extLst>
          </p:cNvPr>
          <p:cNvSpPr/>
          <p:nvPr/>
        </p:nvSpPr>
        <p:spPr>
          <a:xfrm>
            <a:off x="2165180" y="449629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had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bought the iPhone.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EA1EE9-FEC4-44AC-BECA-19F290031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724" y="2769705"/>
            <a:ext cx="2621507" cy="197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20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8D791B-F2F3-465A-90AB-F09044080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727" y="1073496"/>
            <a:ext cx="9352075" cy="1450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E2D4B9-8F49-4377-9E43-A63228ABE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564" y="2685327"/>
            <a:ext cx="4852837" cy="100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074E08-B40A-40B0-AE1D-31E3ACA93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100" y="3852111"/>
            <a:ext cx="6273328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53027-7B5A-4FF0-8950-2B6E6E0E3D44}"/>
              </a:ext>
            </a:extLst>
          </p:cNvPr>
          <p:cNvSpPr/>
          <p:nvPr/>
        </p:nvSpPr>
        <p:spPr>
          <a:xfrm>
            <a:off x="2098432" y="1076254"/>
            <a:ext cx="9308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Calibri" panose="020F0502020204030204" pitchFamily="34" charset="0"/>
              </a:rPr>
              <a:t>Helping verbs (Auxiliary verbs) don’t have a specific definition. </a:t>
            </a:r>
            <a:endParaRPr lang="th-TH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A74E97-F6F4-4B08-B6E5-4FB389DFF588}"/>
              </a:ext>
            </a:extLst>
          </p:cNvPr>
          <p:cNvSpPr/>
          <p:nvPr/>
        </p:nvSpPr>
        <p:spPr>
          <a:xfrm>
            <a:off x="2098432" y="2903749"/>
            <a:ext cx="82999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Calibri" panose="020F0502020204030204" pitchFamily="34" charset="0"/>
              </a:rPr>
              <a:t>They “help” the main verb of the sentence. </a:t>
            </a:r>
            <a:endParaRPr lang="th-TH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1D27FE-29BB-4A6C-913E-E474AA270FD9}"/>
              </a:ext>
            </a:extLst>
          </p:cNvPr>
          <p:cNvSpPr/>
          <p:nvPr/>
        </p:nvSpPr>
        <p:spPr>
          <a:xfrm>
            <a:off x="2098432" y="4731244"/>
            <a:ext cx="8839200" cy="137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this lesson, you’ll learn the basic verbs “Do” “Be” and “Have”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375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BB1DD2-1C51-48D7-8636-5C650A32DE8E}"/>
              </a:ext>
            </a:extLst>
          </p:cNvPr>
          <p:cNvSpPr txBox="1"/>
          <p:nvPr/>
        </p:nvSpPr>
        <p:spPr>
          <a:xfrm>
            <a:off x="3610708" y="562707"/>
            <a:ext cx="501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 1- DO</a:t>
            </a:r>
            <a:endParaRPr lang="th-TH" sz="3600" b="1" u="sng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D9908-EB48-42A8-82C3-E67C5EB030E0}"/>
              </a:ext>
            </a:extLst>
          </p:cNvPr>
          <p:cNvSpPr/>
          <p:nvPr/>
        </p:nvSpPr>
        <p:spPr>
          <a:xfrm>
            <a:off x="2255888" y="1576807"/>
            <a:ext cx="3597460" cy="582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ask questions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6AC7E-DF38-42D9-9AA1-8F17DF8595A3}"/>
              </a:ext>
            </a:extLst>
          </p:cNvPr>
          <p:cNvSpPr/>
          <p:nvPr/>
        </p:nvSpPr>
        <p:spPr>
          <a:xfrm>
            <a:off x="2255888" y="2425891"/>
            <a:ext cx="302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like cake?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B5D020-2706-4847-A61F-15576A5955D0}"/>
              </a:ext>
            </a:extLst>
          </p:cNvPr>
          <p:cNvSpPr/>
          <p:nvPr/>
        </p:nvSpPr>
        <p:spPr>
          <a:xfrm>
            <a:off x="2285247" y="2982480"/>
            <a:ext cx="3863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Does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Joey have a pet?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4C7D44-42B0-4FC5-844F-3F2560C0EF4A}"/>
              </a:ext>
            </a:extLst>
          </p:cNvPr>
          <p:cNvSpPr/>
          <p:nvPr/>
        </p:nvSpPr>
        <p:spPr>
          <a:xfrm>
            <a:off x="2255888" y="3537769"/>
            <a:ext cx="36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go to church?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D55E97-E215-4434-8EAB-187D57DC8757}"/>
              </a:ext>
            </a:extLst>
          </p:cNvPr>
          <p:cNvSpPr/>
          <p:nvPr/>
        </p:nvSpPr>
        <p:spPr>
          <a:xfrm>
            <a:off x="2255888" y="4368712"/>
            <a:ext cx="848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“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in the present tense with; I, we, you, they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81735B-DE11-4B9E-9147-FD9D293EE565}"/>
              </a:ext>
            </a:extLst>
          </p:cNvPr>
          <p:cNvSpPr/>
          <p:nvPr/>
        </p:nvSpPr>
        <p:spPr>
          <a:xfrm>
            <a:off x="2255888" y="4891932"/>
            <a:ext cx="8693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“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does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in the present tense with; she, he, it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739AA7-229C-4D65-8BB3-BA28A133CAFD}"/>
              </a:ext>
            </a:extLst>
          </p:cNvPr>
          <p:cNvSpPr/>
          <p:nvPr/>
        </p:nvSpPr>
        <p:spPr>
          <a:xfrm>
            <a:off x="2285247" y="5461178"/>
            <a:ext cx="5700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“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with all forms in the past.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2396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5153BB-4871-45C4-A7E9-B3A7516977FB}"/>
              </a:ext>
            </a:extLst>
          </p:cNvPr>
          <p:cNvSpPr/>
          <p:nvPr/>
        </p:nvSpPr>
        <p:spPr>
          <a:xfrm>
            <a:off x="1875692" y="154888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“do” with question words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2985F-F8CB-4B9A-BC32-BDDC645C00DF}"/>
              </a:ext>
            </a:extLst>
          </p:cNvPr>
          <p:cNvSpPr/>
          <p:nvPr/>
        </p:nvSpPr>
        <p:spPr>
          <a:xfrm>
            <a:off x="3975521" y="679412"/>
            <a:ext cx="3537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 1- DO</a:t>
            </a:r>
            <a:endParaRPr lang="th-TH" b="1" u="sng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7C0B8-8741-4CBB-B2C2-B046D8771A11}"/>
              </a:ext>
            </a:extLst>
          </p:cNvPr>
          <p:cNvSpPr/>
          <p:nvPr/>
        </p:nvSpPr>
        <p:spPr>
          <a:xfrm>
            <a:off x="1875692" y="2518623"/>
            <a:ext cx="3522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work?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9AF564-8718-4E06-B5E5-1A9C4F4F4DBD}"/>
              </a:ext>
            </a:extLst>
          </p:cNvPr>
          <p:cNvSpPr/>
          <p:nvPr/>
        </p:nvSpPr>
        <p:spPr>
          <a:xfrm>
            <a:off x="1875692" y="3483653"/>
            <a:ext cx="9378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What time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does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post office open?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9F8B3D-9FBB-4E55-8184-D7BBD7928F84}"/>
              </a:ext>
            </a:extLst>
          </p:cNvPr>
          <p:cNvSpPr/>
          <p:nvPr/>
        </p:nvSpPr>
        <p:spPr>
          <a:xfrm>
            <a:off x="1875692" y="4543339"/>
            <a:ext cx="7526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go home early yesterday?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354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6A5642-FD25-4E7B-A38F-90584D6C6EC9}"/>
              </a:ext>
            </a:extLst>
          </p:cNvPr>
          <p:cNvSpPr/>
          <p:nvPr/>
        </p:nvSpPr>
        <p:spPr>
          <a:xfrm>
            <a:off x="1524000" y="1715759"/>
            <a:ext cx="8487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also use “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to form negative statements: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A0EC7C-C805-4042-B03D-A18566615371}"/>
              </a:ext>
            </a:extLst>
          </p:cNvPr>
          <p:cNvSpPr/>
          <p:nvPr/>
        </p:nvSpPr>
        <p:spPr>
          <a:xfrm>
            <a:off x="3436260" y="799329"/>
            <a:ext cx="3537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 1- DO</a:t>
            </a:r>
            <a:endParaRPr lang="th-TH" b="1" u="sng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E2038A-CD3C-49A0-8C7C-8DC293207289}"/>
              </a:ext>
            </a:extLst>
          </p:cNvPr>
          <p:cNvSpPr/>
          <p:nvPr/>
        </p:nvSpPr>
        <p:spPr>
          <a:xfrm>
            <a:off x="1735192" y="2669866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like cake.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719EF7-210F-4729-A685-8E48666EA820}"/>
              </a:ext>
            </a:extLst>
          </p:cNvPr>
          <p:cNvSpPr/>
          <p:nvPr/>
        </p:nvSpPr>
        <p:spPr>
          <a:xfrm>
            <a:off x="1743225" y="3729618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Joey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doesn’t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have a pet.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1DFDD6-E264-439D-B763-509973CA74FD}"/>
              </a:ext>
            </a:extLst>
          </p:cNvPr>
          <p:cNvSpPr/>
          <p:nvPr/>
        </p:nvSpPr>
        <p:spPr>
          <a:xfrm>
            <a:off x="1813563" y="4776058"/>
            <a:ext cx="397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go to church.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31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28A0A-9654-4F05-B0F4-537229D5BC53}"/>
              </a:ext>
            </a:extLst>
          </p:cNvPr>
          <p:cNvSpPr/>
          <p:nvPr/>
        </p:nvSpPr>
        <p:spPr>
          <a:xfrm>
            <a:off x="3867065" y="840920"/>
            <a:ext cx="4010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 1- DO</a:t>
            </a:r>
            <a:endParaRPr lang="th-TH" sz="3200" b="1" u="sng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CFD28-F732-4E55-A3E1-D3690BF22266}"/>
              </a:ext>
            </a:extLst>
          </p:cNvPr>
          <p:cNvSpPr/>
          <p:nvPr/>
        </p:nvSpPr>
        <p:spPr>
          <a:xfrm>
            <a:off x="1594338" y="1841194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Avoid this common error: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2CC21-4124-4796-AA87-FD4542FECEB3}"/>
              </a:ext>
            </a:extLst>
          </p:cNvPr>
          <p:cNvSpPr/>
          <p:nvPr/>
        </p:nvSpPr>
        <p:spPr>
          <a:xfrm>
            <a:off x="1781907" y="267219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like cake.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</a:p>
          <a:p>
            <a:pPr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like cake.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</a:p>
          <a:p>
            <a:pPr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like cake. 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1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A76A98-8B82-490E-BC2A-0EA01D1CE50D}"/>
              </a:ext>
            </a:extLst>
          </p:cNvPr>
          <p:cNvSpPr/>
          <p:nvPr/>
        </p:nvSpPr>
        <p:spPr>
          <a:xfrm>
            <a:off x="3867065" y="840920"/>
            <a:ext cx="45266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2- BE</a:t>
            </a:r>
            <a:endParaRPr lang="th-TH" sz="3200" b="1" u="sng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9E4AB-B0D6-40EE-80F9-B6A98979B432}"/>
              </a:ext>
            </a:extLst>
          </p:cNvPr>
          <p:cNvSpPr/>
          <p:nvPr/>
        </p:nvSpPr>
        <p:spPr>
          <a:xfrm>
            <a:off x="807864" y="1597024"/>
            <a:ext cx="478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latin typeface="Arial" panose="020B0604020202020204" pitchFamily="34" charset="0"/>
                <a:ea typeface="Calibri" panose="020F0502020204030204" pitchFamily="34" charset="0"/>
              </a:rPr>
              <a:t>Form continuous tenses: </a:t>
            </a:r>
            <a:endParaRPr lang="th-TH" sz="32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8DB8D-A796-4B27-A11D-8AB5CB9DF807}"/>
              </a:ext>
            </a:extLst>
          </p:cNvPr>
          <p:cNvSpPr txBox="1"/>
          <p:nvPr/>
        </p:nvSpPr>
        <p:spPr>
          <a:xfrm>
            <a:off x="993481" y="2492752"/>
            <a:ext cx="4783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Present: </a:t>
            </a:r>
            <a:r>
              <a:rPr lang="en-US" sz="3200" b="1" u="sng" dirty="0"/>
              <a:t>am  </a:t>
            </a:r>
            <a:r>
              <a:rPr lang="en-US" sz="3200" dirty="0"/>
              <a:t>/</a:t>
            </a:r>
            <a:r>
              <a:rPr lang="en-US" sz="3200" b="1" u="sng" dirty="0"/>
              <a:t> is  </a:t>
            </a:r>
            <a:r>
              <a:rPr lang="en-US" sz="3200" dirty="0"/>
              <a:t>/</a:t>
            </a:r>
            <a:r>
              <a:rPr lang="en-US" sz="3200" b="1" u="sng" dirty="0"/>
              <a:t>are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6A519-80F6-4D88-BE2C-D35266544759}"/>
              </a:ext>
            </a:extLst>
          </p:cNvPr>
          <p:cNvSpPr/>
          <p:nvPr/>
        </p:nvSpPr>
        <p:spPr>
          <a:xfrm>
            <a:off x="1025129" y="3251070"/>
            <a:ext cx="3422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studying French.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8A006-A6FB-4BE0-9AFE-D7BEF6051CCB}"/>
              </a:ext>
            </a:extLst>
          </p:cNvPr>
          <p:cNvSpPr/>
          <p:nvPr/>
        </p:nvSpPr>
        <p:spPr>
          <a:xfrm>
            <a:off x="993481" y="4077160"/>
            <a:ext cx="5017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He’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playing computer games.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735213-AB8F-4432-B925-F53CEF87813A}"/>
              </a:ext>
            </a:extLst>
          </p:cNvPr>
          <p:cNvSpPr/>
          <p:nvPr/>
        </p:nvSpPr>
        <p:spPr>
          <a:xfrm>
            <a:off x="1025129" y="502311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We’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watching movie now.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716825-858C-4232-AA77-B6A438659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907" y="1940657"/>
            <a:ext cx="4056858" cy="338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ECFF4-F1EC-430A-8071-316AA734086D}"/>
              </a:ext>
            </a:extLst>
          </p:cNvPr>
          <p:cNvSpPr/>
          <p:nvPr/>
        </p:nvSpPr>
        <p:spPr>
          <a:xfrm>
            <a:off x="4162483" y="869667"/>
            <a:ext cx="3398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2- BE</a:t>
            </a:r>
            <a:endParaRPr lang="th-TH" b="1" u="sng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CDC5A2-C731-46E5-BBB2-B64EDD8F08D7}"/>
              </a:ext>
            </a:extLst>
          </p:cNvPr>
          <p:cNvSpPr/>
          <p:nvPr/>
        </p:nvSpPr>
        <p:spPr>
          <a:xfrm>
            <a:off x="2051167" y="1807513"/>
            <a:ext cx="4222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Form continuous tenses: </a:t>
            </a:r>
            <a:endParaRPr lang="th-TH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B20391-A443-45F0-A7AB-034F4C2FDFE0}"/>
              </a:ext>
            </a:extLst>
          </p:cNvPr>
          <p:cNvSpPr/>
          <p:nvPr/>
        </p:nvSpPr>
        <p:spPr>
          <a:xfrm>
            <a:off x="2051167" y="2745359"/>
            <a:ext cx="2997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Past: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30EBF3-5F98-4BA2-A1A6-7BAF8DC19FEA}"/>
              </a:ext>
            </a:extLst>
          </p:cNvPr>
          <p:cNvSpPr/>
          <p:nvPr/>
        </p:nvSpPr>
        <p:spPr>
          <a:xfrm>
            <a:off x="2000526" y="372891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sleeping while we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talking in the living room.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F0B811-351C-49E3-AE02-8B7F245BF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167" y="3006969"/>
            <a:ext cx="2619375" cy="252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B66E2-1FC5-49DF-A4ED-C663EA47C280}"/>
              </a:ext>
            </a:extLst>
          </p:cNvPr>
          <p:cNvSpPr/>
          <p:nvPr/>
        </p:nvSpPr>
        <p:spPr>
          <a:xfrm>
            <a:off x="3915509" y="869667"/>
            <a:ext cx="4333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Helping Verb 2- BE</a:t>
            </a:r>
            <a:endParaRPr lang="th-TH" sz="3200" b="1" u="sng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3BB5E2-4BED-4941-9414-F3B0BF1DFC58}"/>
              </a:ext>
            </a:extLst>
          </p:cNvPr>
          <p:cNvSpPr/>
          <p:nvPr/>
        </p:nvSpPr>
        <p:spPr>
          <a:xfrm>
            <a:off x="1300890" y="1758859"/>
            <a:ext cx="478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latin typeface="Arial" panose="020B0604020202020204" pitchFamily="34" charset="0"/>
                <a:ea typeface="Calibri" panose="020F0502020204030204" pitchFamily="34" charset="0"/>
              </a:rPr>
              <a:t>Form continuous tenses: </a:t>
            </a:r>
            <a:endParaRPr lang="th-TH" sz="3200" u="sn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BE2736-EBB7-4604-B5D4-8C385E9F3443}"/>
              </a:ext>
            </a:extLst>
          </p:cNvPr>
          <p:cNvSpPr/>
          <p:nvPr/>
        </p:nvSpPr>
        <p:spPr>
          <a:xfrm>
            <a:off x="1300890" y="3167390"/>
            <a:ext cx="2959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Future: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Will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FBC6B-B141-404E-946D-2174CDF845F8}"/>
              </a:ext>
            </a:extLst>
          </p:cNvPr>
          <p:cNvSpPr/>
          <p:nvPr/>
        </p:nvSpPr>
        <p:spPr>
          <a:xfrm>
            <a:off x="1300890" y="377051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Tomorrow morning 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I’ll be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travelling by bus in going to Singapore.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99F4CB-ACB2-49A4-A262-47374873F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890" y="3519393"/>
            <a:ext cx="2847975" cy="182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2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</TotalTime>
  <Words>484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Basic Helping Verbs in English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Helping Verbs in English  </dc:title>
  <dc:creator>SAMSUNG</dc:creator>
  <cp:lastModifiedBy>SAMSUNG</cp:lastModifiedBy>
  <cp:revision>43</cp:revision>
  <dcterms:created xsi:type="dcterms:W3CDTF">2020-03-15T01:26:42Z</dcterms:created>
  <dcterms:modified xsi:type="dcterms:W3CDTF">2020-03-16T22:54:03Z</dcterms:modified>
</cp:coreProperties>
</file>