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94660"/>
  </p:normalViewPr>
  <p:slideViewPr>
    <p:cSldViewPr snapToGrid="0">
      <p:cViewPr varScale="1">
        <p:scale>
          <a:sx n="37" d="100"/>
          <a:sy n="37" d="100"/>
        </p:scale>
        <p:origin x="13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5D33D-14BA-4495-A3D2-ECE81AC6C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D888E-44D1-4889-874D-01C69E447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451A-FD64-4BFF-B51C-B4C60073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555E-0D1F-4090-8906-C7E75717D598}" type="datetimeFigureOut">
              <a:rPr lang="th-TH" smtClean="0"/>
              <a:t>11/03/63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99E23-2814-4F28-9B4E-C574A073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C82D1-4521-4E56-A630-06E3F697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6E0-A053-4D66-90DB-EEE4668F07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24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7E45E-F3E4-44B1-96EC-6A6B8EE11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C29E6-46E1-4A0F-A085-6FA81B2F9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10556-67F2-40A0-8B2C-512A437BF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555E-0D1F-4090-8906-C7E75717D598}" type="datetimeFigureOut">
              <a:rPr lang="th-TH" smtClean="0"/>
              <a:t>11/03/63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70F5F-0DAE-4BE0-9E7C-06745CB2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CC73F-3230-4811-B978-FB729ECB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6E0-A053-4D66-90DB-EEE4668F07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207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E090ED-BC69-498A-BEE2-C2375A93AC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E8856-3A76-4438-8A82-E52EBA973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52AE0-27C5-41A3-BD14-FECF70698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555E-0D1F-4090-8906-C7E75717D598}" type="datetimeFigureOut">
              <a:rPr lang="th-TH" smtClean="0"/>
              <a:t>11/03/63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2616-B297-43B9-9142-A46451D54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70601-14BE-4BE9-B2A7-025D7919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6E0-A053-4D66-90DB-EEE4668F07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404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08C21-6438-4609-B52F-45DC1C140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C817F-4D45-4081-BA09-75FFA6C5C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83059-F5B7-403B-98BE-C2A039DAF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555E-0D1F-4090-8906-C7E75717D598}" type="datetimeFigureOut">
              <a:rPr lang="th-TH" smtClean="0"/>
              <a:t>11/03/63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E2713-909C-4D21-A300-67DC703E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1CCC0-0763-496B-9ED8-0B7E52D3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6E0-A053-4D66-90DB-EEE4668F07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646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3C737-EB97-4980-900E-24DB82B73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6E56B-B0A2-4134-ABF1-1EA86C2DD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82C75-3E43-48F8-9CDB-D9D9F9A4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555E-0D1F-4090-8906-C7E75717D598}" type="datetimeFigureOut">
              <a:rPr lang="th-TH" smtClean="0"/>
              <a:t>11/03/63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2B4C2-5E2E-424B-B13C-C9616C524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FD716-7F95-485F-AF88-29EF23DE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6E0-A053-4D66-90DB-EEE4668F07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9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358EC-E766-48D1-A52B-12251E33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B1B3A-C49D-4CC7-AFAB-C9CA229A0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457C5-5C15-44F7-9CEB-CDF7FC7F4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37410-4B62-433F-A852-85D1574B7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555E-0D1F-4090-8906-C7E75717D598}" type="datetimeFigureOut">
              <a:rPr lang="th-TH" smtClean="0"/>
              <a:t>11/03/63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F581E-9987-49B4-84C2-27B03627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79616-6D4F-4574-8846-E3BED153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6E0-A053-4D66-90DB-EEE4668F07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181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30679-2550-445D-BF5C-BCC9B77A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FFA6D-151C-4F80-BE88-DFC00EA32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D6FE2-0BF0-4B17-B900-00BF2892F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6B5BB2-CFB3-4456-BBEC-DD7782FB5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D445EC-D6D8-4904-B6E9-38E8CC424F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BBF405-CFBD-4D19-8A96-71FEA24C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555E-0D1F-4090-8906-C7E75717D598}" type="datetimeFigureOut">
              <a:rPr lang="th-TH" smtClean="0"/>
              <a:t>11/03/63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16B30F-5957-4833-81C8-D853AD02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83E2E3-6D90-4E40-9E5E-F17631082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6E0-A053-4D66-90DB-EEE4668F07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477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BEAC9-F8CC-4312-B81C-E237D50B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FEEBC-3D6A-43C8-A366-FEBDEA666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555E-0D1F-4090-8906-C7E75717D598}" type="datetimeFigureOut">
              <a:rPr lang="th-TH" smtClean="0"/>
              <a:t>11/03/63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33C6C-D19B-4069-A7E0-C353A180E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C3F56-CE36-4792-A665-00BA101BC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6E0-A053-4D66-90DB-EEE4668F07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321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3AAAA6-61B7-44CD-A970-72908864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555E-0D1F-4090-8906-C7E75717D598}" type="datetimeFigureOut">
              <a:rPr lang="th-TH" smtClean="0"/>
              <a:t>11/03/63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8085E0-8FC0-46CA-8B5E-408B61AF9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ECFD5-3A34-4E2D-8961-6A6E744B8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6E0-A053-4D66-90DB-EEE4668F07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512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A3BF-082C-4F6A-8F36-10F4ECBDD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D4F00-17CB-4A9B-89DF-3F8F2BAFA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163DE7-D11A-422B-9749-D8B2B2674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7CF94-C761-45AF-8887-1717CA5B4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555E-0D1F-4090-8906-C7E75717D598}" type="datetimeFigureOut">
              <a:rPr lang="th-TH" smtClean="0"/>
              <a:t>11/03/63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291AB-E5EA-4495-962E-E720FED2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09E43-C6FF-4B06-9018-E9C06DC49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6E0-A053-4D66-90DB-EEE4668F07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274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DB139-152C-4DB1-B73C-4FC9E306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7A7BB-D686-4C9E-AC90-6B7CD04BB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9AF1A-AC37-4253-B5C7-648B18315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0368B-9DCD-4B4C-9472-FDDA6476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555E-0D1F-4090-8906-C7E75717D598}" type="datetimeFigureOut">
              <a:rPr lang="th-TH" smtClean="0"/>
              <a:t>11/03/63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9958DE-2AF3-4E5E-8958-0159D6FF4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B689E-2508-404D-B61C-306F246F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86E0-A053-4D66-90DB-EEE4668F07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322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A029D-97FF-41DA-A180-8AE66FA1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74AF4-9D6C-4592-A417-FD8456EFE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05FDC-4AA5-42E3-9A7E-C50042ED7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555E-0D1F-4090-8906-C7E75717D598}" type="datetimeFigureOut">
              <a:rPr lang="th-TH" smtClean="0"/>
              <a:t>11/03/63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BA951-EAD9-446C-B666-E7C42653C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4C762-305F-4566-AD35-C1ECC043A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986E0-A053-4D66-90DB-EEE4668F07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55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09ABE0-E73E-4C94-9ECE-8DF288C84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584" y="4375680"/>
            <a:ext cx="1597290" cy="13046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6788F6B-42C9-4806-BF34-5E63EBA5EAC5}"/>
              </a:ext>
            </a:extLst>
          </p:cNvPr>
          <p:cNvSpPr txBox="1"/>
          <p:nvPr/>
        </p:nvSpPr>
        <p:spPr>
          <a:xfrm>
            <a:off x="1500553" y="2573134"/>
            <a:ext cx="60644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Used  +  infinitive</a:t>
            </a:r>
            <a:endParaRPr lang="th-TH" sz="6000" dirty="0"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474EB6-911E-4DF2-BC4D-B0EAE2DF56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9874" y="5084419"/>
            <a:ext cx="2780017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784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FEC464-4420-4512-899C-ACB4EE596CB2}"/>
              </a:ext>
            </a:extLst>
          </p:cNvPr>
          <p:cNvSpPr/>
          <p:nvPr/>
        </p:nvSpPr>
        <p:spPr>
          <a:xfrm>
            <a:off x="3675710" y="914400"/>
            <a:ext cx="46061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Habits in the past 2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E3E169-09DA-4BDA-BC90-841B9AAA5D5E}"/>
              </a:ext>
            </a:extLst>
          </p:cNvPr>
          <p:cNvSpPr/>
          <p:nvPr/>
        </p:nvSpPr>
        <p:spPr>
          <a:xfrm>
            <a:off x="1010194" y="2188591"/>
            <a:ext cx="88653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 the past: 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Joey used to jog every evening.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542B34-BD96-4FAF-8E9A-4B3761512AF1}"/>
              </a:ext>
            </a:extLst>
          </p:cNvPr>
          <p:cNvSpPr/>
          <p:nvPr/>
        </p:nvSpPr>
        <p:spPr>
          <a:xfrm>
            <a:off x="1010194" y="4016780"/>
            <a:ext cx="79509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In the present: </a:t>
            </a:r>
          </a:p>
          <a:p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Joey watches TV every evening.</a:t>
            </a:r>
            <a:endParaRPr lang="th-TH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FA1BC7-1A4D-4831-9A30-640356212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373" y="2155817"/>
            <a:ext cx="3241494" cy="287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46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9C76E1-0138-4792-8716-BC5B2D738C33}"/>
              </a:ext>
            </a:extLst>
          </p:cNvPr>
          <p:cNvSpPr/>
          <p:nvPr/>
        </p:nvSpPr>
        <p:spPr>
          <a:xfrm>
            <a:off x="1493519" y="2253519"/>
            <a:ext cx="8577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do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have this state in the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present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2D0BB0-4CF7-4D5C-9AF7-4093ABDB6EB6}"/>
              </a:ext>
            </a:extLst>
          </p:cNvPr>
          <p:cNvSpPr/>
          <p:nvPr/>
        </p:nvSpPr>
        <p:spPr>
          <a:xfrm>
            <a:off x="3730706" y="554818"/>
            <a:ext cx="3976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States in the past 1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12583E-52B7-4244-AD3C-17C7AC8DDC67}"/>
              </a:ext>
            </a:extLst>
          </p:cNvPr>
          <p:cNvSpPr/>
          <p:nvPr/>
        </p:nvSpPr>
        <p:spPr>
          <a:xfrm>
            <a:off x="1323702" y="1299412"/>
            <a:ext cx="89175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Used + the infinitive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– to describe a state that we had in the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past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DE3AB4-0DFF-4AEB-AA31-399062FAE546}"/>
              </a:ext>
            </a:extLst>
          </p:cNvPr>
          <p:cNvSpPr/>
          <p:nvPr/>
        </p:nvSpPr>
        <p:spPr>
          <a:xfrm>
            <a:off x="978238" y="2946016"/>
            <a:ext cx="2284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 example: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02549F-6CDF-4DB1-9C42-7B7D7F1AB6B8}"/>
              </a:ext>
            </a:extLst>
          </p:cNvPr>
          <p:cNvSpPr/>
          <p:nvPr/>
        </p:nvSpPr>
        <p:spPr>
          <a:xfrm>
            <a:off x="1290420" y="3650375"/>
            <a:ext cx="94763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 the past: 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Rob 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used to like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slow rock music.</a:t>
            </a:r>
          </a:p>
          <a:p>
            <a:pPr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 the present: 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Now he likes jazz music.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E3A6B0-3FFB-4326-9F1A-8FCCDB709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568" y="3231325"/>
            <a:ext cx="3409950" cy="13430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EAD6E0-1AF6-4F67-AAC4-9EADBD3677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569" y="4860242"/>
            <a:ext cx="34099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79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469BAF-B1E3-477C-9C89-EEBF7AF16C9F}"/>
              </a:ext>
            </a:extLst>
          </p:cNvPr>
          <p:cNvSpPr/>
          <p:nvPr/>
        </p:nvSpPr>
        <p:spPr>
          <a:xfrm>
            <a:off x="3391072" y="711571"/>
            <a:ext cx="42376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States in the past 2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3F0A83-8428-4A47-9B44-F8A9DFFAB2C9}"/>
              </a:ext>
            </a:extLst>
          </p:cNvPr>
          <p:cNvSpPr/>
          <p:nvPr/>
        </p:nvSpPr>
        <p:spPr>
          <a:xfrm>
            <a:off x="1297578" y="202092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In the past: 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	Rob used to be a car washer.</a:t>
            </a:r>
            <a:endParaRPr lang="th-TH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56E557-2242-4D4B-8344-3AD45B7EF299}"/>
              </a:ext>
            </a:extLst>
          </p:cNvPr>
          <p:cNvSpPr/>
          <p:nvPr/>
        </p:nvSpPr>
        <p:spPr>
          <a:xfrm>
            <a:off x="1532709" y="552170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In the present: 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Now he is a bus driver.</a:t>
            </a:r>
            <a:endParaRPr lang="th-TH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208E0D-10A2-4CD5-8C55-C240C94FD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098" y="1552575"/>
            <a:ext cx="2438400" cy="18764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0E3BF9-BBD1-48C5-81B7-486D309B3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604" y="363095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375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A87F19-5652-4230-A4AA-5A2E9C445AC5}"/>
              </a:ext>
            </a:extLst>
          </p:cNvPr>
          <p:cNvSpPr/>
          <p:nvPr/>
        </p:nvSpPr>
        <p:spPr>
          <a:xfrm>
            <a:off x="1969815" y="5210131"/>
            <a:ext cx="88271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Past						Present</a:t>
            </a:r>
            <a:endParaRPr lang="th-TH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32CA8F-A8FF-4E97-A8C5-FE6BA876AE2A}"/>
              </a:ext>
            </a:extLst>
          </p:cNvPr>
          <p:cNvSpPr/>
          <p:nvPr/>
        </p:nvSpPr>
        <p:spPr>
          <a:xfrm>
            <a:off x="3894333" y="633195"/>
            <a:ext cx="3462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States in the past 3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E75625-5236-4F71-9F6E-F76E0FDB53DF}"/>
              </a:ext>
            </a:extLst>
          </p:cNvPr>
          <p:cNvSpPr/>
          <p:nvPr/>
        </p:nvSpPr>
        <p:spPr>
          <a:xfrm>
            <a:off x="881700" y="2038210"/>
            <a:ext cx="47804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Rob 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used to like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beef steak.</a:t>
            </a:r>
            <a:endParaRPr lang="th-TH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0077F6-46F2-4C30-92DA-1992FA4AD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787" y="2668484"/>
            <a:ext cx="2847974" cy="23670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BDB487-5332-4B7F-8717-20E6773A2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590" y="2668484"/>
            <a:ext cx="2847975" cy="230273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4EF95E5-0C80-4DA2-B721-56CCFB4645C6}"/>
              </a:ext>
            </a:extLst>
          </p:cNvPr>
          <p:cNvSpPr/>
          <p:nvPr/>
        </p:nvSpPr>
        <p:spPr>
          <a:xfrm>
            <a:off x="6817211" y="1912040"/>
            <a:ext cx="3422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Now he prefers fruit.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5932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C1A012-9059-46DB-9777-E6DD25AB2644}"/>
              </a:ext>
            </a:extLst>
          </p:cNvPr>
          <p:cNvSpPr/>
          <p:nvPr/>
        </p:nvSpPr>
        <p:spPr>
          <a:xfrm>
            <a:off x="879565" y="352625"/>
            <a:ext cx="105112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Practice exercise 1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Complete the sentences with the positive, negative or question form of "used to" using the verb in brackets: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E99D87-401F-4C62-AD36-E1FF2A78027F}"/>
              </a:ext>
            </a:extLst>
          </p:cNvPr>
          <p:cNvSpPr/>
          <p:nvPr/>
        </p:nvSpPr>
        <p:spPr>
          <a:xfrm>
            <a:off x="583473" y="1921290"/>
            <a:ext cx="111034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I ____________ (work) in the Twin Towers.</a:t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 ____________   (leave) the classroom at 4 : 00 pm?</a:t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I ____________   (forgive) him.</a:t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He ____________ (beat) me.</a:t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The teacher ____________   (speak) English in the classroom.</a:t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6. He ____________   (write) a lot.</a:t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7. She ____________   (spend) time in the supermarket.</a:t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8. We ____________   (not / play) outside.</a:t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9. He ____________   (not /write) five stories a day.</a:t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10. ____________   (She / eat) three times a day?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6484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468DCD-A368-4014-8CEA-FC0429424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909" y="2462700"/>
            <a:ext cx="6706181" cy="193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14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5E00CE-D3B3-4D49-A5B5-DF8BD30C5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468" y="482809"/>
            <a:ext cx="2752724" cy="16573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AF13B89-5C4E-46B4-9114-B137EC297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7254" y="482809"/>
            <a:ext cx="2752725" cy="16573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DA71451-0EEC-4D1C-8CFE-7F9EDD82AA9E}"/>
              </a:ext>
            </a:extLst>
          </p:cNvPr>
          <p:cNvSpPr/>
          <p:nvPr/>
        </p:nvSpPr>
        <p:spPr>
          <a:xfrm>
            <a:off x="2637419" y="2411187"/>
            <a:ext cx="15120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Past</a:t>
            </a:r>
            <a:endParaRPr lang="th-TH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D2A7B0-6149-4FD3-993B-C4C097A38D79}"/>
              </a:ext>
            </a:extLst>
          </p:cNvPr>
          <p:cNvSpPr/>
          <p:nvPr/>
        </p:nvSpPr>
        <p:spPr>
          <a:xfrm>
            <a:off x="7991754" y="2406835"/>
            <a:ext cx="150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Present</a:t>
            </a:r>
            <a:endParaRPr lang="th-TH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2ECD4F-3FAE-4B17-8116-DFA96028F85A}"/>
              </a:ext>
            </a:extLst>
          </p:cNvPr>
          <p:cNvSpPr/>
          <p:nvPr/>
        </p:nvSpPr>
        <p:spPr>
          <a:xfrm>
            <a:off x="614272" y="2967335"/>
            <a:ext cx="11120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Joey </a:t>
            </a: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used to work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in a car wash.	     		Now he works in a bus company.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CB306C-F16E-4A7F-B740-2EF1DCCEEE9F}"/>
              </a:ext>
            </a:extLst>
          </p:cNvPr>
          <p:cNvSpPr/>
          <p:nvPr/>
        </p:nvSpPr>
        <p:spPr>
          <a:xfrm>
            <a:off x="535507" y="3533956"/>
            <a:ext cx="4849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used + infinitive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this means;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81CB2B-A6C5-4ADA-9D53-B3CB7334DDB5}"/>
              </a:ext>
            </a:extLst>
          </p:cNvPr>
          <p:cNvSpPr/>
          <p:nvPr/>
        </p:nvSpPr>
        <p:spPr>
          <a:xfrm>
            <a:off x="960548" y="4187981"/>
            <a:ext cx="8848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=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to describe a habit or regular action from the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AB77EB-C1B0-482D-832D-198CF19CAB70}"/>
              </a:ext>
            </a:extLst>
          </p:cNvPr>
          <p:cNvSpPr/>
          <p:nvPr/>
        </p:nvSpPr>
        <p:spPr>
          <a:xfrm>
            <a:off x="931253" y="4842006"/>
            <a:ext cx="10487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= We do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have this habit or do the action in the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presen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200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F146C2-21F5-4967-B352-2412C8F87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49" y="1088087"/>
            <a:ext cx="2225919" cy="16002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2B7B83B-907E-4D06-A145-40BE884E739B}"/>
              </a:ext>
            </a:extLst>
          </p:cNvPr>
          <p:cNvSpPr/>
          <p:nvPr/>
        </p:nvSpPr>
        <p:spPr>
          <a:xfrm>
            <a:off x="4432423" y="512891"/>
            <a:ext cx="3707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1. Affirmative form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9E4886-995E-40A6-9A6A-138238FDB44B}"/>
              </a:ext>
            </a:extLst>
          </p:cNvPr>
          <p:cNvSpPr/>
          <p:nvPr/>
        </p:nvSpPr>
        <p:spPr>
          <a:xfrm>
            <a:off x="3353237" y="1200154"/>
            <a:ext cx="8252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This is Derek Hough. He is a famous ballroom dancer.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71008F-D25C-464E-8F13-2FF1A942B793}"/>
              </a:ext>
            </a:extLst>
          </p:cNvPr>
          <p:cNvSpPr/>
          <p:nvPr/>
        </p:nvSpPr>
        <p:spPr>
          <a:xfrm>
            <a:off x="3353238" y="1773887"/>
            <a:ext cx="8252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used to dance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 Dancing with the Stars.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68FD34-1BED-48C7-8264-F9526D93742C}"/>
              </a:ext>
            </a:extLst>
          </p:cNvPr>
          <p:cNvSpPr/>
          <p:nvPr/>
        </p:nvSpPr>
        <p:spPr>
          <a:xfrm>
            <a:off x="3353237" y="2347620"/>
            <a:ext cx="4786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Now he dances for his own show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170398-58C6-413A-BBED-366FA5F0810D}"/>
              </a:ext>
            </a:extLst>
          </p:cNvPr>
          <p:cNvSpPr/>
          <p:nvPr/>
        </p:nvSpPr>
        <p:spPr>
          <a:xfrm>
            <a:off x="1009648" y="2861424"/>
            <a:ext cx="96583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+	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used	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+	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main verb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E87554-4C2F-4C8B-9D0C-BB9EC7841031}"/>
              </a:ext>
            </a:extLst>
          </p:cNvPr>
          <p:cNvSpPr/>
          <p:nvPr/>
        </p:nvSpPr>
        <p:spPr>
          <a:xfrm>
            <a:off x="2718732" y="3265879"/>
            <a:ext cx="8252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(</a:t>
            </a: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past simple of “use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”)  	 (</a:t>
            </a: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infinitive form)</a:t>
            </a:r>
            <a:endParaRPr lang="en-US" sz="2400" u="sng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611DD6-A887-4141-9C4A-2D881BACFDBC}"/>
              </a:ext>
            </a:extLst>
          </p:cNvPr>
          <p:cNvSpPr/>
          <p:nvPr/>
        </p:nvSpPr>
        <p:spPr>
          <a:xfrm>
            <a:off x="1220663" y="3674189"/>
            <a:ext cx="99631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				used 			to dance.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			used 			to dance.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He/she/it		used 			to dance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			used			to dance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			used			to dance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			used 			to dance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226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7664C8-63B2-40D3-B335-18BF920AD55D}"/>
              </a:ext>
            </a:extLst>
          </p:cNvPr>
          <p:cNvSpPr/>
          <p:nvPr/>
        </p:nvSpPr>
        <p:spPr>
          <a:xfrm>
            <a:off x="4193435" y="331008"/>
            <a:ext cx="3346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Affirmative form</a:t>
            </a:r>
            <a:endParaRPr lang="th-TH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979EB9-3412-43A3-B46A-3C0FED499376}"/>
              </a:ext>
            </a:extLst>
          </p:cNvPr>
          <p:cNvSpPr/>
          <p:nvPr/>
        </p:nvSpPr>
        <p:spPr>
          <a:xfrm>
            <a:off x="4360348" y="854228"/>
            <a:ext cx="26741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used + infinitive</a:t>
            </a:r>
            <a:endParaRPr lang="th-TH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4108D9-EE89-49E2-939D-110B00E190F3}"/>
              </a:ext>
            </a:extLst>
          </p:cNvPr>
          <p:cNvSpPr/>
          <p:nvPr/>
        </p:nvSpPr>
        <p:spPr>
          <a:xfrm>
            <a:off x="2399445" y="1304375"/>
            <a:ext cx="59394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</a:rPr>
              <a:t>This structure 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only</a:t>
            </a: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</a:rPr>
              <a:t> has a 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past</a:t>
            </a: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</a:rPr>
              <a:t> form.</a:t>
            </a:r>
            <a:endParaRPr lang="th-TH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1CEFDE-32E5-4AB4-BC9D-06C7028736A5}"/>
              </a:ext>
            </a:extLst>
          </p:cNvPr>
          <p:cNvSpPr/>
          <p:nvPr/>
        </p:nvSpPr>
        <p:spPr>
          <a:xfrm>
            <a:off x="3585296" y="1847913"/>
            <a:ext cx="42242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I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used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to dance ballroom.</a:t>
            </a:r>
            <a:endParaRPr lang="th-T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F43EE5-5E18-4EFC-831B-9D00E73FAEE7}"/>
              </a:ext>
            </a:extLst>
          </p:cNvPr>
          <p:cNvSpPr/>
          <p:nvPr/>
        </p:nvSpPr>
        <p:spPr>
          <a:xfrm>
            <a:off x="2399445" y="2427661"/>
            <a:ext cx="844061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There is no infinitive form of use: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am going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to use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to dance ballroom.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X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56F8F5-C334-4578-BCF1-9D9CE455ADD3}"/>
              </a:ext>
            </a:extLst>
          </p:cNvPr>
          <p:cNvSpPr/>
          <p:nvPr/>
        </p:nvSpPr>
        <p:spPr>
          <a:xfrm>
            <a:off x="2399444" y="3321787"/>
            <a:ext cx="78779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There is no -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ing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form: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I am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using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to dance ballroom.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59B273-5096-45F3-894E-30F19355663B}"/>
              </a:ext>
            </a:extLst>
          </p:cNvPr>
          <p:cNvSpPr/>
          <p:nvPr/>
        </p:nvSpPr>
        <p:spPr>
          <a:xfrm>
            <a:off x="2399444" y="4152784"/>
            <a:ext cx="78779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There is no present form: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I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to </a:t>
            </a: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dance ballroom.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X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000898-C720-4F8F-9F15-540E9D280FF0}"/>
              </a:ext>
            </a:extLst>
          </p:cNvPr>
          <p:cNvSpPr/>
          <p:nvPr/>
        </p:nvSpPr>
        <p:spPr>
          <a:xfrm>
            <a:off x="511046" y="4969966"/>
            <a:ext cx="11654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If you want to describe a habit or regular action in the present, we use the present simple.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8B07FA-AD15-48A4-8319-1D4ACB7B7EB2}"/>
              </a:ext>
            </a:extLst>
          </p:cNvPr>
          <p:cNvSpPr/>
          <p:nvPr/>
        </p:nvSpPr>
        <p:spPr>
          <a:xfrm>
            <a:off x="3048000" y="587780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dance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ballroom every day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97618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512A6B6-0A50-412D-A831-94633C7A8B1E}"/>
              </a:ext>
            </a:extLst>
          </p:cNvPr>
          <p:cNvSpPr/>
          <p:nvPr/>
        </p:nvSpPr>
        <p:spPr>
          <a:xfrm>
            <a:off x="4074988" y="494528"/>
            <a:ext cx="2682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Negative Form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75541C-630D-4D30-8D96-6A2D9B47E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474" y="1017748"/>
            <a:ext cx="1576388" cy="14909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E58054-E202-41A2-861B-AD524854B464}"/>
              </a:ext>
            </a:extLst>
          </p:cNvPr>
          <p:cNvSpPr/>
          <p:nvPr/>
        </p:nvSpPr>
        <p:spPr>
          <a:xfrm>
            <a:off x="3047999" y="1426519"/>
            <a:ext cx="78310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Lionel Messi </a:t>
            </a: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 not use to play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for Liverpool.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446934-BF3F-4A44-A429-BEE3CC44DD2F}"/>
              </a:ext>
            </a:extLst>
          </p:cNvPr>
          <p:cNvSpPr/>
          <p:nvPr/>
        </p:nvSpPr>
        <p:spPr>
          <a:xfrm>
            <a:off x="1096474" y="2740114"/>
            <a:ext cx="10414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 	+	</a:t>
            </a: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 not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+	“</a:t>
            </a: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		+	</a:t>
            </a: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verb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4879AF-A7EC-469C-B548-4EFA5D6AE022}"/>
              </a:ext>
            </a:extLst>
          </p:cNvPr>
          <p:cNvSpPr/>
          <p:nvPr/>
        </p:nvSpPr>
        <p:spPr>
          <a:xfrm>
            <a:off x="6183436" y="2981182"/>
            <a:ext cx="45865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</a:rPr>
              <a:t>base form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)        (</a:t>
            </a: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</a:rPr>
              <a:t>infinitive form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endParaRPr lang="th-TH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ADACE-6193-4648-B030-6C38032D981C}"/>
              </a:ext>
            </a:extLst>
          </p:cNvPr>
          <p:cNvSpPr/>
          <p:nvPr/>
        </p:nvSpPr>
        <p:spPr>
          <a:xfrm>
            <a:off x="1274641" y="3527814"/>
            <a:ext cx="100583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			did not 		use 			to play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			did not 		use			to play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He/ she/ it 		did not 		use 			to play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			did not 		use 			to play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			did not 		use 			to play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			did not 		use 			to play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709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50B4F6-8317-40F3-B2FC-08D788E18E9C}"/>
              </a:ext>
            </a:extLst>
          </p:cNvPr>
          <p:cNvSpPr/>
          <p:nvPr/>
        </p:nvSpPr>
        <p:spPr>
          <a:xfrm>
            <a:off x="1313922" y="729493"/>
            <a:ext cx="54040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Contracted form (negative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B65D578-F730-4CE0-8900-FE97F80F1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250593"/>
              </p:ext>
            </p:extLst>
          </p:nvPr>
        </p:nvGraphicFramePr>
        <p:xfrm>
          <a:off x="1313922" y="2000553"/>
          <a:ext cx="9920135" cy="3543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013">
                  <a:extLst>
                    <a:ext uri="{9D8B030D-6E8A-4147-A177-3AD203B41FA5}">
                      <a16:colId xmlns:a16="http://schemas.microsoft.com/office/drawing/2014/main" val="1608837714"/>
                    </a:ext>
                  </a:extLst>
                </a:gridCol>
                <a:gridCol w="4616122">
                  <a:extLst>
                    <a:ext uri="{9D8B030D-6E8A-4147-A177-3AD203B41FA5}">
                      <a16:colId xmlns:a16="http://schemas.microsoft.com/office/drawing/2014/main" val="41700488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Full Form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Contracted form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883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I did not use to play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I </a:t>
                      </a:r>
                      <a:r>
                        <a:rPr lang="en-US" sz="24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didn’t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to play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315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You did not use to play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    You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didn’t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use to play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204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He/ she/ it did not use to play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    He/ she/ it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didn’t 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use to play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23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We did not use to play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We didn’t use to play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993382"/>
                  </a:ext>
                </a:extLst>
              </a:tr>
              <a:tr h="556139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You did not use to play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You didn’t use to play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396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They did not use to play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They didn’t use to play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209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86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1A1A72-925F-44D9-8175-78E03D10B1ED}"/>
              </a:ext>
            </a:extLst>
          </p:cNvPr>
          <p:cNvSpPr/>
          <p:nvPr/>
        </p:nvSpPr>
        <p:spPr>
          <a:xfrm>
            <a:off x="4281936" y="345812"/>
            <a:ext cx="2739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Question Form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87C52A-D55E-447B-A02E-1CEFEE5DBCE4}"/>
              </a:ext>
            </a:extLst>
          </p:cNvPr>
          <p:cNvSpPr/>
          <p:nvPr/>
        </p:nvSpPr>
        <p:spPr>
          <a:xfrm>
            <a:off x="2438192" y="928167"/>
            <a:ext cx="5957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“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Did you use to dance ballroom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?” </a:t>
            </a:r>
            <a:endParaRPr lang="th-TH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CAEDF9-EC11-4F08-B590-C375F60D1A69}"/>
              </a:ext>
            </a:extLst>
          </p:cNvPr>
          <p:cNvSpPr/>
          <p:nvPr/>
        </p:nvSpPr>
        <p:spPr>
          <a:xfrm>
            <a:off x="1233935" y="1750164"/>
            <a:ext cx="99739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   +	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+    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+	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verb	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9E4EA8-CC1B-499C-9756-CB6462AAF449}"/>
              </a:ext>
            </a:extLst>
          </p:cNvPr>
          <p:cNvSpPr/>
          <p:nvPr/>
        </p:nvSpPr>
        <p:spPr>
          <a:xfrm>
            <a:off x="4634985" y="2331814"/>
            <a:ext cx="5162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base form )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   (</a:t>
            </a: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infinitive form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864819-09FE-4A9C-B2DF-F3F2F6DFFE05}"/>
              </a:ext>
            </a:extLst>
          </p:cNvPr>
          <p:cNvSpPr/>
          <p:nvPr/>
        </p:nvSpPr>
        <p:spPr>
          <a:xfrm>
            <a:off x="1233935" y="2931741"/>
            <a:ext cx="9973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 		   I 		    use		to dance?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5BB744-8F53-4D2C-9F09-CFA497C4D628}"/>
              </a:ext>
            </a:extLst>
          </p:cNvPr>
          <p:cNvSpPr/>
          <p:nvPr/>
        </p:nvSpPr>
        <p:spPr>
          <a:xfrm>
            <a:off x="1233934" y="3494596"/>
            <a:ext cx="99739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		  you 		    use 		to dance?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04AD30-40A2-41F8-A1CC-F8EF14CB9C47}"/>
              </a:ext>
            </a:extLst>
          </p:cNvPr>
          <p:cNvSpPr/>
          <p:nvPr/>
        </p:nvSpPr>
        <p:spPr>
          <a:xfrm>
            <a:off x="1233936" y="4017816"/>
            <a:ext cx="89812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		  he/ she/ it     use		to dance?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FE0877-147E-4D18-9357-E6972120923A}"/>
              </a:ext>
            </a:extLst>
          </p:cNvPr>
          <p:cNvSpPr/>
          <p:nvPr/>
        </p:nvSpPr>
        <p:spPr>
          <a:xfrm>
            <a:off x="1233935" y="4541036"/>
            <a:ext cx="9477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 		 we 		    use 		to dance?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92CADA-A2C5-4828-8E69-39173364BF92}"/>
              </a:ext>
            </a:extLst>
          </p:cNvPr>
          <p:cNvSpPr/>
          <p:nvPr/>
        </p:nvSpPr>
        <p:spPr>
          <a:xfrm>
            <a:off x="1233934" y="5045461"/>
            <a:ext cx="9216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 		 you 		    use 		to dance?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DA103A-5011-467E-9E01-BEB4AA7B50BD}"/>
              </a:ext>
            </a:extLst>
          </p:cNvPr>
          <p:cNvSpPr/>
          <p:nvPr/>
        </p:nvSpPr>
        <p:spPr>
          <a:xfrm>
            <a:off x="1233936" y="5591538"/>
            <a:ext cx="89812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 		 they 		    use 		to dance?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659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1FD871-3D12-47CD-A9D7-54E604AC4391}"/>
              </a:ext>
            </a:extLst>
          </p:cNvPr>
          <p:cNvSpPr/>
          <p:nvPr/>
        </p:nvSpPr>
        <p:spPr>
          <a:xfrm>
            <a:off x="3870797" y="580944"/>
            <a:ext cx="3039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Question Form 2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CEAB90-6B9F-41E1-9A5E-70F74A7FC5D2}"/>
              </a:ext>
            </a:extLst>
          </p:cNvPr>
          <p:cNvSpPr/>
          <p:nvPr/>
        </p:nvSpPr>
        <p:spPr>
          <a:xfrm>
            <a:off x="822796" y="1515032"/>
            <a:ext cx="88698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Where </a:t>
            </a: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 they use to go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on Saturday?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BBF19E-DBC0-4BFE-8B9C-23DA25502218}"/>
              </a:ext>
            </a:extLst>
          </p:cNvPr>
          <p:cNvSpPr/>
          <p:nvPr/>
        </p:nvSpPr>
        <p:spPr>
          <a:xfrm>
            <a:off x="822796" y="2187510"/>
            <a:ext cx="8869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Why did you use to get up at 4:30 in the morning?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423161-3186-4633-9615-A214EC91F4D4}"/>
              </a:ext>
            </a:extLst>
          </p:cNvPr>
          <p:cNvSpPr/>
          <p:nvPr/>
        </p:nvSpPr>
        <p:spPr>
          <a:xfrm>
            <a:off x="822797" y="285998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What did you use to eat for lunch?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4F63EA-3768-4C0A-B2DC-52572991210A}"/>
              </a:ext>
            </a:extLst>
          </p:cNvPr>
          <p:cNvSpPr/>
          <p:nvPr/>
        </p:nvSpPr>
        <p:spPr>
          <a:xfrm>
            <a:off x="1497873" y="3701743"/>
            <a:ext cx="5883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rule here is we have the words: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AC189A6E-40BF-4368-AD32-20987B29E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7D203901-E765-4FFD-BE50-26D58D353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5311" y="4373472"/>
            <a:ext cx="1437242" cy="19389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endParaRPr kumimoji="0" lang="th-TH" altLang="th-TH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endParaRPr kumimoji="0" lang="th-TH" altLang="th-TH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endParaRPr kumimoji="0" lang="th-TH" altLang="th-TH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</a:t>
            </a:r>
            <a:endParaRPr kumimoji="0" lang="th-TH" altLang="th-TH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endParaRPr kumimoji="0" lang="th-TH" altLang="th-TH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EDACC97E-019A-4305-ACA4-03410B20E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</a:t>
            </a: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04330B-03E1-44F6-BC54-E5A65921E897}"/>
              </a:ext>
            </a:extLst>
          </p:cNvPr>
          <p:cNvSpPr/>
          <p:nvPr/>
        </p:nvSpPr>
        <p:spPr>
          <a:xfrm>
            <a:off x="3157019" y="4913560"/>
            <a:ext cx="82121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+  did  + subject	+  “use”   +     verb  </a:t>
            </a:r>
            <a:r>
              <a:rPr lang="en-US" dirty="0"/>
              <a:t>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			(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infinitive form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94628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B1F024-B209-48AF-A0C8-536B691349FC}"/>
              </a:ext>
            </a:extLst>
          </p:cNvPr>
          <p:cNvSpPr/>
          <p:nvPr/>
        </p:nvSpPr>
        <p:spPr>
          <a:xfrm>
            <a:off x="4100737" y="319686"/>
            <a:ext cx="4181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Habits in the past 1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FC8518-EED1-4819-A825-A7392ED084CE}"/>
              </a:ext>
            </a:extLst>
          </p:cNvPr>
          <p:cNvSpPr/>
          <p:nvPr/>
        </p:nvSpPr>
        <p:spPr>
          <a:xfrm>
            <a:off x="593183" y="1129584"/>
            <a:ext cx="3690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Used + the infinitive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FB9C3C-EFC8-4DB4-ADFB-307265148BB9}"/>
              </a:ext>
            </a:extLst>
          </p:cNvPr>
          <p:cNvSpPr/>
          <p:nvPr/>
        </p:nvSpPr>
        <p:spPr>
          <a:xfrm>
            <a:off x="1235617" y="1652804"/>
            <a:ext cx="1036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– to describe a habit or regular action that we had in the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past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th-TH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9B744A-351F-4651-8229-4F517C97ECD5}"/>
              </a:ext>
            </a:extLst>
          </p:cNvPr>
          <p:cNvSpPr/>
          <p:nvPr/>
        </p:nvSpPr>
        <p:spPr>
          <a:xfrm>
            <a:off x="1532707" y="2176024"/>
            <a:ext cx="9423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do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have this habit or do this action in the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present.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3F87AE-46C7-4810-985B-723783F23638}"/>
              </a:ext>
            </a:extLst>
          </p:cNvPr>
          <p:cNvSpPr/>
          <p:nvPr/>
        </p:nvSpPr>
        <p:spPr>
          <a:xfrm>
            <a:off x="593183" y="2859707"/>
            <a:ext cx="2284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 example: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CBB72F-3174-4245-BFE5-BE2D07904764}"/>
              </a:ext>
            </a:extLst>
          </p:cNvPr>
          <p:cNvSpPr/>
          <p:nvPr/>
        </p:nvSpPr>
        <p:spPr>
          <a:xfrm>
            <a:off x="1235617" y="3475074"/>
            <a:ext cx="853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 the past: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Dave used to drink alcohol.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2BFB57-3BB9-49B4-AA22-ED5A7BB30029}"/>
              </a:ext>
            </a:extLst>
          </p:cNvPr>
          <p:cNvSpPr/>
          <p:nvPr/>
        </p:nvSpPr>
        <p:spPr>
          <a:xfrm>
            <a:off x="1187017" y="4624251"/>
            <a:ext cx="858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 the present: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 He no longer drinks alcohol.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359E6D-DFAC-47E9-8064-B06802F53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9530" y="3161378"/>
            <a:ext cx="2705100" cy="269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81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1051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37</cp:revision>
  <dcterms:created xsi:type="dcterms:W3CDTF">2020-03-10T19:37:59Z</dcterms:created>
  <dcterms:modified xsi:type="dcterms:W3CDTF">2020-03-13T02:16:16Z</dcterms:modified>
</cp:coreProperties>
</file>