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58" r:id="rId9"/>
    <p:sldId id="265" r:id="rId10"/>
    <p:sldId id="259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B490-C0DC-430C-87AF-A4085EE36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54958-25FD-491E-B4D1-D98DD9961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0ED95-1769-4C53-BB75-0741806B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90E3-FFF7-4BDE-8DB6-03B4E554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7EC0D-AABD-4491-A096-AB258D6D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98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7B72-48D2-4F3F-948D-7921D257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90579-0C9B-4A64-936D-B6DBC0699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91ED3-9D7E-4EBE-B230-0711617B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F27B-0CE5-40D3-A444-7B952C9C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E33C-AAB4-4146-9727-B9ABA457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75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393E8-B0B4-43CC-B7EB-CECA43908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C31A1-A936-4FEE-9CAA-3C00356F4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24D6-E7C0-4A69-9A01-B02470A3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62AA-333B-43A1-A46A-2D79DC78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B6FD4-1B10-4818-BC90-A8B3B4CF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5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9B72-8CA1-49B4-9208-DE29E884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4967-18F5-4F8E-A655-200E8A65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E0670-F60D-48F7-9147-D4E5087A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6FA71-18E7-4A9D-8637-439DF300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162E1-8EF5-44C8-A7F5-98FE46EB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79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EEB1-D015-45B8-A26B-ED5CF63B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DBD4-27B9-4103-B118-C7D179CA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8CCD-8C6D-412E-99E9-B3F5A974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E29D-2BFA-4E2A-8D2D-F3BF1FD5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3ED08-7AB0-4BEB-B1BA-21A5DE83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63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36C2-A560-4B2A-AD42-41E9E993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8593-8A4B-4997-87FC-87B7E506B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7AD68-E984-42A8-B81A-22D2084DD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A9209-EB31-4528-BDCF-B6426CEB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ABCD3-DEC0-40FF-A68F-3293A9C9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B185C-13CF-4FC2-8772-9F55E3BB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224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DF2E-21E6-433D-B1BB-00A9E1E2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34634-56B2-4AC6-937C-BC530B10E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8B1B2-7C97-4ACE-A74D-6A21822E8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36118-ED9A-4005-BA70-CFFEF28DA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912A4-1CF5-4A85-8A52-8F7656B56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C6BF2-6952-4A31-A94C-0BE8D4C1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4D81B-5A46-458A-8F9D-C2AE7DB9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28A60-23D3-42A2-A4AA-8ABF4DB4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709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FF01-B621-4481-A053-7811A815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C837F-D6DF-4F6B-B6C9-A7D89FF8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39E53-D33E-4EEF-AD6A-96D45D04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7C848-B1FD-4427-9B43-03B4A6BF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629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E62B4-C7F7-45F2-A55B-4725186C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5A4FB-4E7A-4646-9F64-67126280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51450-426F-4E21-A604-FF5CC998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06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CFF4-74C9-492B-8C0D-BDD304A8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B352-C3FF-4CFF-82E2-0E876AFB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01872-97A5-45DA-BEA0-8260F6000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57E12-56BB-4AEC-B9D0-8E304DB13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CB394-2772-4669-BEDA-A02107F6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4DF1-DE75-4A81-92EF-732DD9DD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19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E1EB-5723-4CDA-8D44-D337D260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342BC5-9D27-45E8-B794-AF31F6E52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985B0-0C66-496C-A603-87862CB5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3547C-26EE-4B33-BB5B-27215513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76DAD-DD7F-4104-B0A8-141CECFC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C39B9-808D-49E5-8F66-9E89007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4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8AE62-74BF-4EE0-9B90-7114B4FD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AB099-DE82-4889-9DEF-C8514985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CBB4-1C41-4155-9383-29B6C1F58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6C15-F4D2-41C3-B207-BBE1439D97D5}" type="datetimeFigureOut">
              <a:rPr lang="th-TH" smtClean="0"/>
              <a:t>05/05/63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4498-ACA7-4040-B216-B5088BAA5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357-0247-497A-8F76-6FBA5B64E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FCB2-9408-44BC-B813-6398054F21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60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2188-6DD9-4A74-8376-C64015E92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 tags</a:t>
            </a:r>
            <a:br>
              <a:rPr lang="en-US" b="1" dirty="0"/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Basic rules</a:t>
            </a:r>
            <a:endParaRPr lang="th-TH" sz="5400" b="1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B9FB4-EA2B-426C-8EC5-AEA8EFFE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79669"/>
            <a:ext cx="2348944" cy="1999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9F4D7-0C7C-4BD4-9C13-9FD5B9121981}"/>
              </a:ext>
            </a:extLst>
          </p:cNvPr>
          <p:cNvSpPr/>
          <p:nvPr/>
        </p:nvSpPr>
        <p:spPr>
          <a:xfrm>
            <a:off x="3872944" y="5619042"/>
            <a:ext cx="3072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EnglishTutorHub</a:t>
            </a:r>
            <a:endParaRPr lang="th-TH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9B04FB-C26D-455E-935A-5B246A037C5C}"/>
              </a:ext>
            </a:extLst>
          </p:cNvPr>
          <p:cNvSpPr/>
          <p:nvPr/>
        </p:nvSpPr>
        <p:spPr>
          <a:xfrm>
            <a:off x="3337956" y="832438"/>
            <a:ext cx="57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https//www.englishtutorhub.com</a:t>
            </a:r>
            <a:endParaRPr lang="th-TH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E94B6-DCBD-4D58-A819-74C10CF9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38" y="1886184"/>
            <a:ext cx="9376461" cy="3085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1BF3F-076A-41C4-96F2-9FB7D2E3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581" y="3625300"/>
            <a:ext cx="4852837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7829F-0189-4FB5-8F5B-9B54F89A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957" y="3869634"/>
            <a:ext cx="2676376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E1F8E-BCF9-48F7-9C4C-DFDD510096D1}"/>
              </a:ext>
            </a:extLst>
          </p:cNvPr>
          <p:cNvSpPr/>
          <p:nvPr/>
        </p:nvSpPr>
        <p:spPr>
          <a:xfrm>
            <a:off x="1490870" y="505666"/>
            <a:ext cx="8786190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Question tags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are short questions at the end of the sentence.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F49E73-42FF-49B8-B292-0174EF53B5FE}"/>
              </a:ext>
            </a:extLst>
          </p:cNvPr>
          <p:cNvSpPr/>
          <p:nvPr/>
        </p:nvSpPr>
        <p:spPr>
          <a:xfrm>
            <a:off x="1490870" y="973295"/>
            <a:ext cx="1002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use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question tags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in spoken English and in informal written English.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1F753-70F1-4D0C-AEAF-8EE034BBDF68}"/>
              </a:ext>
            </a:extLst>
          </p:cNvPr>
          <p:cNvSpPr/>
          <p:nvPr/>
        </p:nvSpPr>
        <p:spPr>
          <a:xfrm>
            <a:off x="3753678" y="2162813"/>
            <a:ext cx="297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She’s lovely,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isn’t she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A6A19-35D6-4331-9E0C-64AC9CBA68AE}"/>
              </a:ext>
            </a:extLst>
          </p:cNvPr>
          <p:cNvSpPr/>
          <p:nvPr/>
        </p:nvSpPr>
        <p:spPr>
          <a:xfrm>
            <a:off x="3753678" y="3739337"/>
            <a:ext cx="256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He’s kind,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isn’t he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C0E79-B76C-409A-93F1-09F4AA2F774F}"/>
              </a:ext>
            </a:extLst>
          </p:cNvPr>
          <p:cNvSpPr/>
          <p:nvPr/>
        </p:nvSpPr>
        <p:spPr>
          <a:xfrm>
            <a:off x="3669195" y="5209734"/>
            <a:ext cx="5668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You’re going to Spain tomorrow,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aren’t you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E79C15-D600-46D3-BAFD-F7B2DD9D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065" y="2974264"/>
            <a:ext cx="2073965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D7DFC9-AC48-4BEF-88C3-26E780E53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878" y="1676400"/>
            <a:ext cx="2071672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67E1A-AFAB-4FB7-9AD7-B7FD5923E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870" y="4533489"/>
            <a:ext cx="207396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62CB78-6346-453F-A71B-C55A919EB563}"/>
              </a:ext>
            </a:extLst>
          </p:cNvPr>
          <p:cNvSpPr/>
          <p:nvPr/>
        </p:nvSpPr>
        <p:spPr>
          <a:xfrm>
            <a:off x="1118412" y="490451"/>
            <a:ext cx="5137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578610" algn="l"/>
              </a:tabLst>
            </a:pP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Meaning and use of question tags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98DF37-1765-471A-8A1F-B0C73ECF1299}"/>
              </a:ext>
            </a:extLst>
          </p:cNvPr>
          <p:cNvSpPr/>
          <p:nvPr/>
        </p:nvSpPr>
        <p:spPr>
          <a:xfrm>
            <a:off x="1551652" y="1100051"/>
            <a:ext cx="478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578610" algn="l"/>
              </a:tabLs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 to check if something is true.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3C392-F37F-4815-AFBD-638F458B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52" y="1528192"/>
            <a:ext cx="2962275" cy="123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EC3775-2C7A-42BD-A197-D69651F3DED6}"/>
              </a:ext>
            </a:extLst>
          </p:cNvPr>
          <p:cNvSpPr/>
          <p:nvPr/>
        </p:nvSpPr>
        <p:spPr>
          <a:xfrm>
            <a:off x="1868557" y="2819657"/>
            <a:ext cx="5406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conference is at 8 o’clock,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isn’t it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34C36-4090-477C-B5AA-F68DD2F71237}"/>
              </a:ext>
            </a:extLst>
          </p:cNvPr>
          <p:cNvSpPr/>
          <p:nvPr/>
        </p:nvSpPr>
        <p:spPr>
          <a:xfrm>
            <a:off x="2112724" y="5464098"/>
            <a:ext cx="4441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It’s a beautiful wedding, isn’t it?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D75E-D70C-4F65-83BA-6B9850C20B1A}"/>
              </a:ext>
            </a:extLst>
          </p:cNvPr>
          <p:cNvSpPr/>
          <p:nvPr/>
        </p:nvSpPr>
        <p:spPr>
          <a:xfrm>
            <a:off x="1711567" y="3512907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to ask for agreement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604EF-CFA5-42AF-8394-76982E901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366" y="4114993"/>
            <a:ext cx="2776657" cy="1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5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C820C-0A3E-4E25-A077-E9476717F982}"/>
              </a:ext>
            </a:extLst>
          </p:cNvPr>
          <p:cNvSpPr/>
          <p:nvPr/>
        </p:nvSpPr>
        <p:spPr>
          <a:xfrm>
            <a:off x="1313750" y="583216"/>
            <a:ext cx="4979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When to use question tags?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CE0E38-C67E-494F-8F27-209ECE7730D7}"/>
              </a:ext>
            </a:extLst>
          </p:cNvPr>
          <p:cNvSpPr/>
          <p:nvPr/>
        </p:nvSpPr>
        <p:spPr>
          <a:xfrm>
            <a:off x="1287242" y="1106436"/>
            <a:ext cx="87976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 an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affirmative sentence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we use a negative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question tag.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dirty="0"/>
              <a:t> </a:t>
            </a:r>
          </a:p>
          <a:p>
            <a:pPr>
              <a:spcAft>
                <a:spcPts val="0"/>
              </a:spcAft>
              <a:tabLst>
                <a:tab pos="157861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222E6-C530-4D82-A5B4-E3246342113B}"/>
              </a:ext>
            </a:extLst>
          </p:cNvPr>
          <p:cNvSpPr/>
          <p:nvPr/>
        </p:nvSpPr>
        <p:spPr>
          <a:xfrm>
            <a:off x="3616587" y="2275987"/>
            <a:ext cx="4703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 can speak French,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 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41503-5987-4970-A179-7B512135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48" y="1629656"/>
            <a:ext cx="2181225" cy="2095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8586D6-BC85-4B0C-9C30-50FC1FDA7CA4}"/>
              </a:ext>
            </a:extLst>
          </p:cNvPr>
          <p:cNvSpPr/>
          <p:nvPr/>
        </p:nvSpPr>
        <p:spPr>
          <a:xfrm>
            <a:off x="3494972" y="2796910"/>
            <a:ext cx="7383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want to watch tennis match,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 they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CB7DA-F3F2-43A4-9A61-508182B8F867}"/>
              </a:ext>
            </a:extLst>
          </p:cNvPr>
          <p:cNvSpPr/>
          <p:nvPr/>
        </p:nvSpPr>
        <p:spPr>
          <a:xfrm>
            <a:off x="3616587" y="5289899"/>
            <a:ext cx="7515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They don’t want to watch tennis match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 they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958A1-3E7E-4792-AB56-C859B26DF422}"/>
              </a:ext>
            </a:extLst>
          </p:cNvPr>
          <p:cNvSpPr/>
          <p:nvPr/>
        </p:nvSpPr>
        <p:spPr>
          <a:xfrm>
            <a:off x="3616587" y="4815481"/>
            <a:ext cx="458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John can’t speak French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 he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C2C4B-BA02-419D-9128-EA8F7CABA4F4}"/>
              </a:ext>
            </a:extLst>
          </p:cNvPr>
          <p:cNvSpPr/>
          <p:nvPr/>
        </p:nvSpPr>
        <p:spPr>
          <a:xfrm>
            <a:off x="1484242" y="4007710"/>
            <a:ext cx="927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 a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negative sentence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we use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affirmative question tag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72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49D715-C3E9-47F5-9264-EBA8DEA74F35}"/>
              </a:ext>
            </a:extLst>
          </p:cNvPr>
          <p:cNvSpPr/>
          <p:nvPr/>
        </p:nvSpPr>
        <p:spPr>
          <a:xfrm>
            <a:off x="1604352" y="622972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When NOT to use question tags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0F97EC-3690-4170-9732-CF08E9234BAD}"/>
              </a:ext>
            </a:extLst>
          </p:cNvPr>
          <p:cNvSpPr/>
          <p:nvPr/>
        </p:nvSpPr>
        <p:spPr>
          <a:xfrm>
            <a:off x="1544297" y="1636161"/>
            <a:ext cx="91034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do 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question tags at the end of a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F0A56-1F3E-462F-8237-205E5192538A}"/>
              </a:ext>
            </a:extLst>
          </p:cNvPr>
          <p:cNvSpPr/>
          <p:nvPr/>
        </p:nvSpPr>
        <p:spPr>
          <a:xfrm>
            <a:off x="1604352" y="2561964"/>
            <a:ext cx="638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 the museum open today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isn’t it?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D88909-1D0F-47F7-B7CB-D8461868C71E}"/>
              </a:ext>
            </a:extLst>
          </p:cNvPr>
          <p:cNvSpPr/>
          <p:nvPr/>
        </p:nvSpPr>
        <p:spPr>
          <a:xfrm>
            <a:off x="1385270" y="3641084"/>
            <a:ext cx="8885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Weren’t they doing their homework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were they?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X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693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AD5227-E02D-42A8-B9A1-4798B82C9A61}"/>
              </a:ext>
            </a:extLst>
          </p:cNvPr>
          <p:cNvSpPr/>
          <p:nvPr/>
        </p:nvSpPr>
        <p:spPr>
          <a:xfrm>
            <a:off x="1616765" y="1348435"/>
            <a:ext cx="7938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the sentence has an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auxiliary verb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we repeat it in the question tag: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3103CD-7F9E-4D4C-934F-C640AD21CA25}"/>
              </a:ext>
            </a:extLst>
          </p:cNvPr>
          <p:cNvSpPr/>
          <p:nvPr/>
        </p:nvSpPr>
        <p:spPr>
          <a:xfrm>
            <a:off x="1616765" y="613180"/>
            <a:ext cx="244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– 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rule 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A273E-241F-4804-944C-D5BFD95E5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06" y="2709459"/>
            <a:ext cx="1847850" cy="13906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195BC49-7EE1-4D64-AF4C-BF8364FF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765" y="20862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C2B6E4-BAB0-43D0-94C5-F18CDF66A4ED}"/>
              </a:ext>
            </a:extLst>
          </p:cNvPr>
          <p:cNvCxnSpPr/>
          <p:nvPr/>
        </p:nvCxnSpPr>
        <p:spPr>
          <a:xfrm flipV="1">
            <a:off x="3367460" y="3319421"/>
            <a:ext cx="215265" cy="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4174A87-FDB9-4E3C-90EA-30136417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F4A46-09AA-45A0-8781-E85A1B3AFB97}"/>
              </a:ext>
            </a:extLst>
          </p:cNvPr>
          <p:cNvSpPr txBox="1"/>
          <p:nvPr/>
        </p:nvSpPr>
        <p:spPr>
          <a:xfrm>
            <a:off x="1904006" y="2179432"/>
            <a:ext cx="736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Affirmative 			negative</a:t>
            </a:r>
            <a:endParaRPr lang="th-TH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F32C19-2E2F-4694-88EC-78E1780291B7}"/>
              </a:ext>
            </a:extLst>
          </p:cNvPr>
          <p:cNvCxnSpPr/>
          <p:nvPr/>
        </p:nvCxnSpPr>
        <p:spPr>
          <a:xfrm>
            <a:off x="4211311" y="2441042"/>
            <a:ext cx="6447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CB650-50BC-4E38-8831-9A1AEC146231}"/>
              </a:ext>
            </a:extLst>
          </p:cNvPr>
          <p:cNvSpPr/>
          <p:nvPr/>
        </p:nvSpPr>
        <p:spPr>
          <a:xfrm>
            <a:off x="3760736" y="2884345"/>
            <a:ext cx="5046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Abby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play the piano,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7A60FE-92A8-4A5A-92DC-2EC23168FD3E}"/>
              </a:ext>
            </a:extLst>
          </p:cNvPr>
          <p:cNvSpPr/>
          <p:nvPr/>
        </p:nvSpPr>
        <p:spPr>
          <a:xfrm>
            <a:off x="3760736" y="3304412"/>
            <a:ext cx="4583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should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invite them,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shouldn’t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BA2C30-0E81-445B-959E-4BDBF42BA9C0}"/>
              </a:ext>
            </a:extLst>
          </p:cNvPr>
          <p:cNvSpPr/>
          <p:nvPr/>
        </p:nvSpPr>
        <p:spPr>
          <a:xfrm>
            <a:off x="1797832" y="4282718"/>
            <a:ext cx="6312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Negative			Affirmative 				</a:t>
            </a:r>
            <a:endParaRPr lang="th-TH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48A64B-6E1D-4013-BCFA-D6F9D926CB26}"/>
              </a:ext>
            </a:extLst>
          </p:cNvPr>
          <p:cNvCxnSpPr/>
          <p:nvPr/>
        </p:nvCxnSpPr>
        <p:spPr>
          <a:xfrm>
            <a:off x="4056857" y="4611757"/>
            <a:ext cx="7991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DE4E66F-2435-4EA4-A69C-3D75EDA8F7CA}"/>
              </a:ext>
            </a:extLst>
          </p:cNvPr>
          <p:cNvSpPr/>
          <p:nvPr/>
        </p:nvSpPr>
        <p:spPr>
          <a:xfrm>
            <a:off x="3789380" y="5080348"/>
            <a:ext cx="7101675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Mr. Cruz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hasn’t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finished his painting,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303642-CC9F-4668-BC25-B24D75942A86}"/>
              </a:ext>
            </a:extLst>
          </p:cNvPr>
          <p:cNvSpPr/>
          <p:nvPr/>
        </p:nvSpPr>
        <p:spPr>
          <a:xfrm>
            <a:off x="3760736" y="5487114"/>
            <a:ext cx="7525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Carl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wasn't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playing football in the garden,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85E6FB-BA42-4C7F-9BF6-FF45DFD9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832" y="4891177"/>
            <a:ext cx="1847850" cy="14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5E0E3-8F24-49A8-B648-24F822E6B031}"/>
              </a:ext>
            </a:extLst>
          </p:cNvPr>
          <p:cNvSpPr/>
          <p:nvPr/>
        </p:nvSpPr>
        <p:spPr>
          <a:xfrm>
            <a:off x="1183263" y="596468"/>
            <a:ext cx="5160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Form</a:t>
            </a:r>
            <a:r>
              <a:rPr lang="en-US" u="sng" dirty="0"/>
              <a:t> </a:t>
            </a:r>
            <a:r>
              <a:rPr lang="en-US" b="1" u="sng" dirty="0"/>
              <a:t>rule 2</a:t>
            </a:r>
            <a:r>
              <a:rPr lang="en-US" dirty="0"/>
              <a:t> – </a:t>
            </a:r>
            <a:r>
              <a:rPr lang="en-US" u="sng" dirty="0"/>
              <a:t>“</a:t>
            </a:r>
            <a:r>
              <a:rPr lang="en-US" b="1" u="sng" dirty="0"/>
              <a:t>be” as a main verb</a:t>
            </a:r>
            <a:endParaRPr lang="en-US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FD66D8-8DD2-480A-B206-14D4516DD2E3}"/>
              </a:ext>
            </a:extLst>
          </p:cNvPr>
          <p:cNvSpPr/>
          <p:nvPr/>
        </p:nvSpPr>
        <p:spPr>
          <a:xfrm>
            <a:off x="1183263" y="1264639"/>
            <a:ext cx="10107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the sentence has “be” as a main verb we repeat it in the question tag: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76EE5-5DC9-484F-9A09-9F00612934EA}"/>
              </a:ext>
            </a:extLst>
          </p:cNvPr>
          <p:cNvSpPr txBox="1"/>
          <p:nvPr/>
        </p:nvSpPr>
        <p:spPr>
          <a:xfrm>
            <a:off x="1450745" y="2287051"/>
            <a:ext cx="455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ffirmative</a:t>
            </a:r>
            <a:r>
              <a:rPr lang="en-US" dirty="0"/>
              <a:t>		</a:t>
            </a:r>
            <a:r>
              <a:rPr lang="en-US" b="1" dirty="0"/>
              <a:t>negative</a:t>
            </a:r>
            <a:endParaRPr lang="th-TH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26178E-1512-4863-81DA-18B9A0CE3EF7}"/>
              </a:ext>
            </a:extLst>
          </p:cNvPr>
          <p:cNvCxnSpPr/>
          <p:nvPr/>
        </p:nvCxnSpPr>
        <p:spPr>
          <a:xfrm>
            <a:off x="3392555" y="2548661"/>
            <a:ext cx="662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8FD52-154E-4F99-8E3A-2782284A8D31}"/>
              </a:ext>
            </a:extLst>
          </p:cNvPr>
          <p:cNvSpPr/>
          <p:nvPr/>
        </p:nvSpPr>
        <p:spPr>
          <a:xfrm>
            <a:off x="1995458" y="2866368"/>
            <a:ext cx="34891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John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kind,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isn’t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3048BE-119B-442B-A1CF-DD368978DF43}"/>
              </a:ext>
            </a:extLst>
          </p:cNvPr>
          <p:cNvSpPr/>
          <p:nvPr/>
        </p:nvSpPr>
        <p:spPr>
          <a:xfrm>
            <a:off x="1982804" y="3325042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The play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good,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wasn’t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it?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822407-82AB-4BB0-8ECA-C2D1A607B0FD}"/>
              </a:ext>
            </a:extLst>
          </p:cNvPr>
          <p:cNvSpPr/>
          <p:nvPr/>
        </p:nvSpPr>
        <p:spPr>
          <a:xfrm>
            <a:off x="1484243" y="3937196"/>
            <a:ext cx="4611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negative</a:t>
            </a:r>
            <a:endParaRPr lang="th-T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765B6-FAF3-4EFA-9D56-47D5343C2FCD}"/>
              </a:ext>
            </a:extLst>
          </p:cNvPr>
          <p:cNvSpPr/>
          <p:nvPr/>
        </p:nvSpPr>
        <p:spPr>
          <a:xfrm>
            <a:off x="4372699" y="3973542"/>
            <a:ext cx="1864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ffirmative</a:t>
            </a:r>
            <a:endParaRPr lang="th-TH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3A0D8F-D145-4345-A872-1C5E21BFC43A}"/>
              </a:ext>
            </a:extLst>
          </p:cNvPr>
          <p:cNvCxnSpPr/>
          <p:nvPr/>
        </p:nvCxnSpPr>
        <p:spPr>
          <a:xfrm>
            <a:off x="3408725" y="4198806"/>
            <a:ext cx="6626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7C8DB-529C-4FA9-976E-5BA47AFCABDA}"/>
              </a:ext>
            </a:extLst>
          </p:cNvPr>
          <p:cNvSpPr/>
          <p:nvPr/>
        </p:nvSpPr>
        <p:spPr>
          <a:xfrm>
            <a:off x="2133175" y="4572610"/>
            <a:ext cx="377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isn’t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from Spain,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is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ACDE7C-0015-43ED-BE78-898C10E464C7}"/>
              </a:ext>
            </a:extLst>
          </p:cNvPr>
          <p:cNvSpPr/>
          <p:nvPr/>
        </p:nvSpPr>
        <p:spPr>
          <a:xfrm>
            <a:off x="2133175" y="5072570"/>
            <a:ext cx="3876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aren’t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late,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are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987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E375B6-0073-415E-9FE5-A5B275B8A3A7}"/>
              </a:ext>
            </a:extLst>
          </p:cNvPr>
          <p:cNvSpPr/>
          <p:nvPr/>
        </p:nvSpPr>
        <p:spPr>
          <a:xfrm>
            <a:off x="1166191" y="553304"/>
            <a:ext cx="8825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Form</a:t>
            </a: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rule 3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–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 auxiliary verb in the present simple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46E04-E418-48F3-AA1A-27C10126038C}"/>
              </a:ext>
            </a:extLst>
          </p:cNvPr>
          <p:cNvSpPr/>
          <p:nvPr/>
        </p:nvSpPr>
        <p:spPr>
          <a:xfrm>
            <a:off x="1166191" y="1049277"/>
            <a:ext cx="9382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the sentence has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 auxiliary verb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and is in 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present simple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the question tag uses “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BBF39-3371-4472-B5FC-1E8884A15F2F}"/>
              </a:ext>
            </a:extLst>
          </p:cNvPr>
          <p:cNvSpPr/>
          <p:nvPr/>
        </p:nvSpPr>
        <p:spPr>
          <a:xfrm>
            <a:off x="2942711" y="2815846"/>
            <a:ext cx="4042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bake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a cake,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you?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58960-1638-4911-9CDC-6E453D0CBB38}"/>
              </a:ext>
            </a:extLst>
          </p:cNvPr>
          <p:cNvSpPr/>
          <p:nvPr/>
        </p:nvSpPr>
        <p:spPr>
          <a:xfrm>
            <a:off x="2047463" y="2040475"/>
            <a:ext cx="4227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ffirmative</a:t>
            </a:r>
            <a:r>
              <a:rPr lang="en-US" dirty="0"/>
              <a:t>		</a:t>
            </a:r>
            <a:r>
              <a:rPr lang="en-US" b="1" dirty="0"/>
              <a:t>negative</a:t>
            </a:r>
            <a:endParaRPr lang="th-TH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664F33-7796-481A-B322-B7681ADDF518}"/>
              </a:ext>
            </a:extLst>
          </p:cNvPr>
          <p:cNvCxnSpPr/>
          <p:nvPr/>
        </p:nvCxnSpPr>
        <p:spPr>
          <a:xfrm>
            <a:off x="4068417" y="2292626"/>
            <a:ext cx="6493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DC61B-D044-4894-81D6-70B99708C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1" y="2563695"/>
            <a:ext cx="1577009" cy="14649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BC4634-D1A1-483E-B67D-A9CD7F6094E6}"/>
              </a:ext>
            </a:extLst>
          </p:cNvPr>
          <p:cNvSpPr/>
          <p:nvPr/>
        </p:nvSpPr>
        <p:spPr>
          <a:xfrm>
            <a:off x="2942711" y="3293189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likes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to sing,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doesn’t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0C165-2CB6-45AD-A9B8-E66557415233}"/>
              </a:ext>
            </a:extLst>
          </p:cNvPr>
          <p:cNvSpPr/>
          <p:nvPr/>
        </p:nvSpPr>
        <p:spPr>
          <a:xfrm>
            <a:off x="2047463" y="4161207"/>
            <a:ext cx="5479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Negative		</a:t>
            </a:r>
            <a:r>
              <a:rPr lang="en-US" dirty="0"/>
              <a:t>A</a:t>
            </a:r>
            <a:r>
              <a:rPr lang="en-US" b="1" dirty="0"/>
              <a:t>ffirmative</a:t>
            </a:r>
            <a:r>
              <a:rPr lang="en-US" dirty="0"/>
              <a:t>	</a:t>
            </a:r>
            <a:r>
              <a:rPr lang="en-US" b="1" dirty="0"/>
              <a:t>		</a:t>
            </a:r>
            <a:endParaRPr lang="th-TH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EFF21D-F645-4DF8-B4A0-D77B2E0D793A}"/>
              </a:ext>
            </a:extLst>
          </p:cNvPr>
          <p:cNvCxnSpPr/>
          <p:nvPr/>
        </p:nvCxnSpPr>
        <p:spPr>
          <a:xfrm>
            <a:off x="4068416" y="4426227"/>
            <a:ext cx="6493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F9CAEE0-1B1A-4277-993B-2BCC9AECF62F}"/>
              </a:ext>
            </a:extLst>
          </p:cNvPr>
          <p:cNvSpPr/>
          <p:nvPr/>
        </p:nvSpPr>
        <p:spPr>
          <a:xfrm>
            <a:off x="2835967" y="4944365"/>
            <a:ext cx="481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You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speak English,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you?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362AC1-A9BD-458D-85BC-3951D5D7FE9F}"/>
              </a:ext>
            </a:extLst>
          </p:cNvPr>
          <p:cNvSpPr/>
          <p:nvPr/>
        </p:nvSpPr>
        <p:spPr>
          <a:xfrm>
            <a:off x="2835967" y="54078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Helen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doesn’t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play the piano,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does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B8DAC2F-92E9-43FE-984A-C183DDC5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8" y="4712082"/>
            <a:ext cx="1577009" cy="14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6A4D29-3866-4A4E-B58B-EFF75FEAEB68}"/>
              </a:ext>
            </a:extLst>
          </p:cNvPr>
          <p:cNvSpPr/>
          <p:nvPr/>
        </p:nvSpPr>
        <p:spPr>
          <a:xfrm>
            <a:off x="1219199" y="553304"/>
            <a:ext cx="9727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Form</a:t>
            </a:r>
            <a:r>
              <a:rPr lang="en-US" sz="2400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rule 4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–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 auxiliary verb in the past simple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3AA53D-E42D-4826-8181-8065FE78ACE1}"/>
              </a:ext>
            </a:extLst>
          </p:cNvPr>
          <p:cNvSpPr/>
          <p:nvPr/>
        </p:nvSpPr>
        <p:spPr>
          <a:xfrm>
            <a:off x="1245704" y="1014969"/>
            <a:ext cx="9276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If the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sentence has no auxiliary verb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and is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 the past simple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the question tag uses ”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”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3F2241-CED9-4487-8547-7885DC4A3086}"/>
              </a:ext>
            </a:extLst>
          </p:cNvPr>
          <p:cNvSpPr/>
          <p:nvPr/>
        </p:nvSpPr>
        <p:spPr>
          <a:xfrm>
            <a:off x="3350238" y="2080019"/>
            <a:ext cx="427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ffirmative</a:t>
            </a:r>
            <a:r>
              <a:rPr lang="en-US" dirty="0"/>
              <a:t>		</a:t>
            </a:r>
            <a:r>
              <a:rPr lang="en-US" b="1" dirty="0"/>
              <a:t>Negative</a:t>
            </a:r>
            <a:endParaRPr lang="th-TH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03B4C9-A200-4A30-AEF9-13D5CF22A6C4}"/>
              </a:ext>
            </a:extLst>
          </p:cNvPr>
          <p:cNvCxnSpPr/>
          <p:nvPr/>
        </p:nvCxnSpPr>
        <p:spPr>
          <a:xfrm>
            <a:off x="5296785" y="2369886"/>
            <a:ext cx="7023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98845D-9112-4F15-8467-FB70AB637648}"/>
              </a:ext>
            </a:extLst>
          </p:cNvPr>
          <p:cNvSpPr/>
          <p:nvPr/>
        </p:nvSpPr>
        <p:spPr>
          <a:xfrm>
            <a:off x="3562293" y="2624005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studied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in Philippines,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didn’t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BF676-705D-4B73-AB40-B696121AD2B4}"/>
              </a:ext>
            </a:extLst>
          </p:cNvPr>
          <p:cNvSpPr/>
          <p:nvPr/>
        </p:nvSpPr>
        <p:spPr>
          <a:xfrm>
            <a:off x="3562293" y="2982724"/>
            <a:ext cx="6751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Grace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mopped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the floor yesterday,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didn’t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54EB4-B5A0-4DC2-A180-D97424CBE8A9}"/>
              </a:ext>
            </a:extLst>
          </p:cNvPr>
          <p:cNvSpPr/>
          <p:nvPr/>
        </p:nvSpPr>
        <p:spPr>
          <a:xfrm>
            <a:off x="3579899" y="4182309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Negative		</a:t>
            </a:r>
            <a:r>
              <a:rPr lang="en-US" dirty="0"/>
              <a:t>A</a:t>
            </a:r>
            <a:r>
              <a:rPr lang="en-US" b="1" dirty="0"/>
              <a:t>ffirmative</a:t>
            </a:r>
            <a:r>
              <a:rPr lang="en-US" dirty="0"/>
              <a:t>	</a:t>
            </a:r>
            <a:endParaRPr lang="th-TH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79A1A7-3877-430C-A52F-F892670534F1}"/>
              </a:ext>
            </a:extLst>
          </p:cNvPr>
          <p:cNvCxnSpPr/>
          <p:nvPr/>
        </p:nvCxnSpPr>
        <p:spPr>
          <a:xfrm>
            <a:off x="5250402" y="4442382"/>
            <a:ext cx="7023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70E1297-5AD0-43BD-B09F-86AE42BF6FEB}"/>
              </a:ext>
            </a:extLst>
          </p:cNvPr>
          <p:cNvSpPr/>
          <p:nvPr/>
        </p:nvSpPr>
        <p:spPr>
          <a:xfrm>
            <a:off x="3611217" y="4781201"/>
            <a:ext cx="6751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Mr. Smith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didn't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come to the wedding,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98B190-C365-454F-AE94-C3300DEA63BF}"/>
              </a:ext>
            </a:extLst>
          </p:cNvPr>
          <p:cNvSpPr/>
          <p:nvPr/>
        </p:nvSpPr>
        <p:spPr>
          <a:xfrm>
            <a:off x="3579899" y="5196700"/>
            <a:ext cx="761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Pam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didn’t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want to go shopping,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did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she?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D3508F-24A4-4135-9EF7-FB80E0976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1993839"/>
            <a:ext cx="2104534" cy="1790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53159F-156D-44B4-A6ED-2536DE3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3" y="4371432"/>
            <a:ext cx="2128891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1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512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Question tags Basic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tags Basic rules</dc:title>
  <dc:creator>SAMSUNG</dc:creator>
  <cp:lastModifiedBy>SAMSUNG</cp:lastModifiedBy>
  <cp:revision>43</cp:revision>
  <dcterms:created xsi:type="dcterms:W3CDTF">2020-05-05T18:38:19Z</dcterms:created>
  <dcterms:modified xsi:type="dcterms:W3CDTF">2020-05-07T20:12:28Z</dcterms:modified>
</cp:coreProperties>
</file>