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18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E41E5-AFE2-4A28-B6AF-F808CBD71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12E6E-4DDC-478E-ABB7-4D08532A4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22F4C-C59D-47B0-AE62-EAE6367D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626DB-9788-48F4-9717-DA190D5F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CC8C4-A0A6-4EEB-8225-A340BAC2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41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E884-D34B-452D-9B05-4728A520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192C1-4DFA-40D7-95E0-58520A96D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0F91E-E532-45E0-AEC8-101C3FF8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F0F41-A0FC-4815-AF91-282E4A4CC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72963-7E80-4146-A7C3-FF44BD77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508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2DF21-1A07-4DBC-9F85-FF6861D2F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73BE9-B662-4ADC-B1B9-1438E671A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8B69-53BE-4A05-A0D3-BBE28D6C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25648-9DF4-4996-8BE8-C4BB9858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7C38D-D2D6-4B96-8868-F36B5FF4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6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19044-95BD-4A78-BD5D-D1A45C1B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DFB51-17D6-4649-BB17-CEE004EC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CD61D-0A32-42F3-9C47-10387973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DE69-5BED-429F-9EFF-DAE5B7A3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B0C1-7E10-43D0-A768-E2562B6B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C665-4791-4CB3-B017-226FC54C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9CF69-3825-4DAE-9321-0A019D601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27619-5A51-4B44-8C8B-F9934B42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A03C0-44BC-4D7C-AD34-58EA9DC2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C8FE6-9DE3-4997-AB11-AAFCC418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20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DC4E-1848-4C1F-B09C-7C6EDAAE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F8DE-1FFC-46A8-AD29-5A2DC8E11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884C5-98DF-40BC-ABBA-5DDCEB26F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6D1BE-A662-4148-8426-0ED2C589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6F225-C215-4E83-8972-0F104449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64FA3-E7DF-458F-938D-647A2182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355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3817F-68DD-42EE-B521-66B22558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153C1-70CE-45A6-83AE-862B412F9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BF6E1-D1EF-4A33-BE1E-C635B7F94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9D90B2-7E92-4FC6-BD00-2266B0FFB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5F545-E677-4071-AD89-1800BB507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378F0-0A6B-4C15-A6A5-05693514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D3A69-8C36-414E-B8F2-41DAE7A6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FFC1B-829C-4CD1-B0C6-3213F718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540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ACF3-5753-42EA-9517-0C87FCDF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3A9C1-0E5D-478A-9CB5-72F9C384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E8B1A-1744-43D6-B6F1-E9B12D0D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8E7E1-45CC-4664-B6D6-B73CFA56E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4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1B02A3-B27A-43CF-8964-AA2DB49B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5D23B-B4D9-42FD-BFDD-36291A98E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EC0BF-551B-43C3-8B2A-CF3B8815A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32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483A-1D2C-4F6B-B269-92D15ECF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10AE-5A83-4B3B-ABAF-BD799425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45E95-FE9C-4660-82AA-910D038B0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A5F48-5F07-4E6B-9CF7-B1A4BF88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8437C-D6FB-4539-9F33-34E8B250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5785-F8A2-4C15-9135-DD1E54B96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411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7581-AEFA-4F96-8431-B62CBD2B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31EA7-7A66-41A1-BBE8-50AC62578B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8C6DD-3B52-466B-8DF9-AFBCA1871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8FCAC-B4F2-455B-9A86-4CBE4C33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B7B2-0F6C-41AE-8262-5173CA09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82784-0727-4C72-BE91-AC2A44552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41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7FA2E-87B8-43C6-B6B9-5B2EC36C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6CA9E-D57D-480F-A249-C04E1373E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535CC-0905-4EFF-9401-B61A6EC0A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C6AE-2F05-46CD-B3D1-E7725354EBA7}" type="datetimeFigureOut">
              <a:rPr lang="th-TH" smtClean="0"/>
              <a:t>05/07/63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0D83D-C1AA-474E-87C6-119C36B95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1EFD0-0955-4E1B-A0E0-1771EAE80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773-01AD-44C1-8ABA-7157E5533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646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5720-D4E7-421B-B64F-034E2B61B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948" y="1214438"/>
            <a:ext cx="9144000" cy="2387600"/>
          </a:xfrm>
        </p:spPr>
        <p:txBody>
          <a:bodyPr/>
          <a:lstStyle/>
          <a:p>
            <a:pPr algn="l"/>
            <a:r>
              <a:rPr lang="en-US" dirty="0"/>
              <a:t>“</a:t>
            </a:r>
            <a:r>
              <a:rPr lang="en-US" b="1" dirty="0"/>
              <a:t>BOTHER</a:t>
            </a:r>
            <a:r>
              <a:rPr lang="en-US" dirty="0"/>
              <a:t>”</a:t>
            </a:r>
            <a:endParaRPr lang="th-T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274D78-713E-4852-B51C-D195B2C27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579" y="4951419"/>
            <a:ext cx="1275595" cy="103821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2D5C26-4598-4BF6-89D5-5AA1D218A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Noun, verb and expression</a:t>
            </a:r>
            <a:endParaRPr lang="th-TH" sz="3600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E5467A-7749-40F4-96FA-ED1D701A46BF}"/>
              </a:ext>
            </a:extLst>
          </p:cNvPr>
          <p:cNvSpPr/>
          <p:nvPr/>
        </p:nvSpPr>
        <p:spPr>
          <a:xfrm>
            <a:off x="2584174" y="5643562"/>
            <a:ext cx="246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EnglishTutorHub</a:t>
            </a:r>
            <a:endParaRPr lang="th-TH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5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B243BD-153C-43B2-8DDB-C7279E7952CB}"/>
              </a:ext>
            </a:extLst>
          </p:cNvPr>
          <p:cNvSpPr/>
          <p:nvPr/>
        </p:nvSpPr>
        <p:spPr>
          <a:xfrm>
            <a:off x="2109563" y="844797"/>
            <a:ext cx="4474302" cy="530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</a:t>
            </a:r>
            <a:r>
              <a:rPr lang="en-US" b="1" dirty="0">
                <a:solidFill>
                  <a:srgbClr val="70757A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other</a:t>
            </a:r>
            <a:r>
              <a:rPr lang="en-US" dirty="0">
                <a:solidFill>
                  <a:srgbClr val="70757A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/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ˈ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bäT͟Hər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50D27-02B0-49C6-A35B-58F57BA41449}"/>
              </a:ext>
            </a:extLst>
          </p:cNvPr>
          <p:cNvSpPr txBox="1"/>
          <p:nvPr/>
        </p:nvSpPr>
        <p:spPr>
          <a:xfrm>
            <a:off x="2109563" y="1848830"/>
            <a:ext cx="6928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lesson,  you will learn how to use:</a:t>
            </a:r>
            <a:endParaRPr lang="th-TH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19369-BAE8-4949-8F81-7084ED3EADC0}"/>
              </a:ext>
            </a:extLst>
          </p:cNvPr>
          <p:cNvSpPr txBox="1"/>
          <p:nvPr/>
        </p:nvSpPr>
        <p:spPr>
          <a:xfrm>
            <a:off x="2220973" y="2521527"/>
            <a:ext cx="4251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b="1" dirty="0"/>
              <a:t>bother</a:t>
            </a:r>
            <a:r>
              <a:rPr lang="en-US" dirty="0"/>
              <a:t>” as a verb</a:t>
            </a:r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81082-1F97-46AE-899E-627760000F8F}"/>
              </a:ext>
            </a:extLst>
          </p:cNvPr>
          <p:cNvSpPr txBox="1"/>
          <p:nvPr/>
        </p:nvSpPr>
        <p:spPr>
          <a:xfrm flipH="1">
            <a:off x="2220973" y="3167390"/>
            <a:ext cx="31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b="1" dirty="0"/>
              <a:t>bother</a:t>
            </a:r>
            <a:r>
              <a:rPr lang="en-US" dirty="0"/>
              <a:t>” as a noun</a:t>
            </a:r>
            <a:endParaRPr lang="th-T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320BD-E732-4D41-BF6C-B6E7F951CEDC}"/>
              </a:ext>
            </a:extLst>
          </p:cNvPr>
          <p:cNvSpPr txBox="1"/>
          <p:nvPr/>
        </p:nvSpPr>
        <p:spPr>
          <a:xfrm>
            <a:off x="3498574" y="3935896"/>
            <a:ext cx="104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8D22A7-733C-4FB5-B994-9E1840B71968}"/>
              </a:ext>
            </a:extLst>
          </p:cNvPr>
          <p:cNvSpPr txBox="1"/>
          <p:nvPr/>
        </p:nvSpPr>
        <p:spPr>
          <a:xfrm>
            <a:off x="1908313" y="4853879"/>
            <a:ext cx="6626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a common expression with “</a:t>
            </a:r>
            <a:r>
              <a:rPr lang="en-US" b="1" dirty="0"/>
              <a:t>bother</a:t>
            </a:r>
            <a:r>
              <a:rPr lang="en-US" dirty="0"/>
              <a:t>”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867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5BF27C-8002-439E-A3CE-0E20DEE592F1}"/>
              </a:ext>
            </a:extLst>
          </p:cNvPr>
          <p:cNvSpPr/>
          <p:nvPr/>
        </p:nvSpPr>
        <p:spPr>
          <a:xfrm>
            <a:off x="4199093" y="649477"/>
            <a:ext cx="312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bother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” as a verb</a:t>
            </a:r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9FDEF-84A6-45D9-8E00-43EC9D139091}"/>
              </a:ext>
            </a:extLst>
          </p:cNvPr>
          <p:cNvSpPr/>
          <p:nvPr/>
        </p:nvSpPr>
        <p:spPr>
          <a:xfrm>
            <a:off x="2574011" y="1285581"/>
            <a:ext cx="5028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= to make an effort to do something</a:t>
            </a:r>
            <a:endParaRPr lang="th-TH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F27602-E3DA-4D26-887D-0D0780965FB4}"/>
              </a:ext>
            </a:extLst>
          </p:cNvPr>
          <p:cNvSpPr/>
          <p:nvPr/>
        </p:nvSpPr>
        <p:spPr>
          <a:xfrm>
            <a:off x="2721903" y="1692774"/>
            <a:ext cx="4732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We usually use the negative form</a:t>
            </a:r>
            <a:endParaRPr lang="th-TH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E9AE6F-97D0-4D3D-BB3B-FCF9A9876793}"/>
              </a:ext>
            </a:extLst>
          </p:cNvPr>
          <p:cNvSpPr/>
          <p:nvPr/>
        </p:nvSpPr>
        <p:spPr>
          <a:xfrm>
            <a:off x="2574011" y="2145685"/>
            <a:ext cx="5598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= to not make an effort to do somethi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ng</a:t>
            </a:r>
            <a:endParaRPr lang="th-T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CD6233-DEC0-42B0-8A67-D559705933C5}"/>
              </a:ext>
            </a:extLst>
          </p:cNvPr>
          <p:cNvSpPr/>
          <p:nvPr/>
        </p:nvSpPr>
        <p:spPr>
          <a:xfrm>
            <a:off x="5198959" y="2710847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infinitiv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281948-590B-45B9-A700-DA35FC3BFA7F}"/>
              </a:ext>
            </a:extLst>
          </p:cNvPr>
          <p:cNvSpPr/>
          <p:nvPr/>
        </p:nvSpPr>
        <p:spPr>
          <a:xfrm>
            <a:off x="4167652" y="3100714"/>
            <a:ext cx="1104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both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er</a:t>
            </a:r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C6E4EA-9B47-4CE1-A154-BB9BBF55FD34}"/>
              </a:ext>
            </a:extLst>
          </p:cNvPr>
          <p:cNvSpPr/>
          <p:nvPr/>
        </p:nvSpPr>
        <p:spPr>
          <a:xfrm>
            <a:off x="5247434" y="3362324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ING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2BCA3B-AC30-4B4F-BA77-2387A151461D}"/>
              </a:ext>
            </a:extLst>
          </p:cNvPr>
          <p:cNvSpPr/>
          <p:nvPr/>
        </p:nvSpPr>
        <p:spPr>
          <a:xfrm>
            <a:off x="3828818" y="399846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John never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bothers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to clean his room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5B50F7-9549-45C7-9BA8-74AB4C53494F}"/>
              </a:ext>
            </a:extLst>
          </p:cNvPr>
          <p:cNvSpPr/>
          <p:nvPr/>
        </p:nvSpPr>
        <p:spPr>
          <a:xfrm>
            <a:off x="3828818" y="4376968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John never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cleaning his room.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529FB4-F59E-42CB-9F10-7DE8890A728B}"/>
              </a:ext>
            </a:extLst>
          </p:cNvPr>
          <p:cNvSpPr/>
          <p:nvPr/>
        </p:nvSpPr>
        <p:spPr>
          <a:xfrm>
            <a:off x="3828818" y="508180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was hot, so she didn’t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go out.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341A45-8A62-4030-B221-E858EAA70CC9}"/>
              </a:ext>
            </a:extLst>
          </p:cNvPr>
          <p:cNvSpPr/>
          <p:nvPr/>
        </p:nvSpPr>
        <p:spPr>
          <a:xfrm>
            <a:off x="3828818" y="552826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was hot, so she didn’t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going out.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89746E-8953-4F51-862B-619134491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71" y="3999030"/>
            <a:ext cx="2857500" cy="207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4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FA8204-5FC8-4FDE-B550-8895C00C1D08}"/>
              </a:ext>
            </a:extLst>
          </p:cNvPr>
          <p:cNvSpPr/>
          <p:nvPr/>
        </p:nvSpPr>
        <p:spPr>
          <a:xfrm>
            <a:off x="3247251" y="424190"/>
            <a:ext cx="54463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“</a:t>
            </a:r>
            <a:r>
              <a:rPr lang="en-US" b="1" u="sng" dirty="0"/>
              <a:t>bother</a:t>
            </a:r>
            <a:r>
              <a:rPr lang="en-US" u="sng" dirty="0"/>
              <a:t>” as a verb – more examples</a:t>
            </a:r>
            <a:endParaRPr lang="en-US" dirty="0"/>
          </a:p>
          <a:p>
            <a:endParaRPr lang="th-T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015A74-85DE-457A-84DF-790FEE4C31B5}"/>
              </a:ext>
            </a:extLst>
          </p:cNvPr>
          <p:cNvSpPr/>
          <p:nvPr/>
        </p:nvSpPr>
        <p:spPr>
          <a:xfrm>
            <a:off x="2460916" y="1378297"/>
            <a:ext cx="2537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Negative form: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5EB30-6051-4996-8BB6-C78351203197}"/>
              </a:ext>
            </a:extLst>
          </p:cNvPr>
          <p:cNvSpPr/>
          <p:nvPr/>
        </p:nvSpPr>
        <p:spPr>
          <a:xfrm>
            <a:off x="2675138" y="183996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 not make an effort to do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35C7DD-26C1-498F-89E6-3C9F1E8A90D2}"/>
              </a:ext>
            </a:extLst>
          </p:cNvPr>
          <p:cNvSpPr/>
          <p:nvPr/>
        </p:nvSpPr>
        <p:spPr>
          <a:xfrm>
            <a:off x="4914262" y="2240072"/>
            <a:ext cx="1617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infiniti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7BEF1-5B95-45A4-8504-BC0B4B7FF763}"/>
              </a:ext>
            </a:extLst>
          </p:cNvPr>
          <p:cNvSpPr/>
          <p:nvPr/>
        </p:nvSpPr>
        <p:spPr>
          <a:xfrm>
            <a:off x="3787426" y="2532459"/>
            <a:ext cx="1205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bother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4C2E9D-EA96-469C-9582-D2C1AC56AC26}"/>
              </a:ext>
            </a:extLst>
          </p:cNvPr>
          <p:cNvSpPr/>
          <p:nvPr/>
        </p:nvSpPr>
        <p:spPr>
          <a:xfrm>
            <a:off x="4914262" y="2794069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ING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B2FE-42FF-4062-8319-16A82A962DA5}"/>
              </a:ext>
            </a:extLst>
          </p:cNvPr>
          <p:cNvSpPr/>
          <p:nvPr/>
        </p:nvSpPr>
        <p:spPr>
          <a:xfrm>
            <a:off x="4711083" y="3548121"/>
            <a:ext cx="5034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call him. He’s busy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9B6BA1-83E5-401B-9CF2-9AB0F3281366}"/>
              </a:ext>
            </a:extLst>
          </p:cNvPr>
          <p:cNvSpPr/>
          <p:nvPr/>
        </p:nvSpPr>
        <p:spPr>
          <a:xfrm>
            <a:off x="4711083" y="3957731"/>
            <a:ext cx="5105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calling him. He’s busy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970328-2796-4D0A-8D65-BC5F58BE737C}"/>
              </a:ext>
            </a:extLst>
          </p:cNvPr>
          <p:cNvSpPr/>
          <p:nvPr/>
        </p:nvSpPr>
        <p:spPr>
          <a:xfrm>
            <a:off x="4654857" y="456378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not asking her because she won’t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answer.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63461A-60C9-43A2-88DA-50D0D9A3FFD7}"/>
              </a:ext>
            </a:extLst>
          </p:cNvPr>
          <p:cNvSpPr/>
          <p:nvPr/>
        </p:nvSpPr>
        <p:spPr>
          <a:xfrm>
            <a:off x="4654857" y="5317835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not asking her because she won’t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answering.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4F6528-36D2-426B-B223-B8931DA1D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836" y="3719743"/>
            <a:ext cx="2838450" cy="234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A0526E-A824-4844-8E4B-80897628C723}"/>
              </a:ext>
            </a:extLst>
          </p:cNvPr>
          <p:cNvSpPr/>
          <p:nvPr/>
        </p:nvSpPr>
        <p:spPr>
          <a:xfrm>
            <a:off x="3834219" y="583988"/>
            <a:ext cx="3962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bother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” as a “</a:t>
            </a: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</a:rPr>
              <a:t>verb</a:t>
            </a:r>
            <a:r>
              <a:rPr lang="en-US" u="sng" dirty="0">
                <a:latin typeface="Arial" panose="020B0604020202020204" pitchFamily="34" charset="0"/>
                <a:ea typeface="Calibri" panose="020F0502020204030204" pitchFamily="34" charset="0"/>
              </a:rPr>
              <a:t>” (2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CDAB05-036D-454D-968E-2ECC9458DCB4}"/>
              </a:ext>
            </a:extLst>
          </p:cNvPr>
          <p:cNvSpPr/>
          <p:nvPr/>
        </p:nvSpPr>
        <p:spPr>
          <a:xfrm>
            <a:off x="2743200" y="1285324"/>
            <a:ext cx="5672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 someone” (transitive)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BD699D-5D90-488C-982A-84FE403958E2}"/>
              </a:ext>
            </a:extLst>
          </p:cNvPr>
          <p:cNvSpPr/>
          <p:nvPr/>
        </p:nvSpPr>
        <p:spPr>
          <a:xfrm>
            <a:off x="2959222" y="1925105"/>
            <a:ext cx="87681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 situation that makes someone feel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worried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upset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431874-B2E3-4082-99A6-3EB3CF0CB8FA}"/>
              </a:ext>
            </a:extLst>
          </p:cNvPr>
          <p:cNvSpPr/>
          <p:nvPr/>
        </p:nvSpPr>
        <p:spPr>
          <a:xfrm>
            <a:off x="1673123" y="3198167"/>
            <a:ext cx="4422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Anna’s final exam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33DB77-D031-4423-8D59-6D906B43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352" y="2562224"/>
            <a:ext cx="2628900" cy="17335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FE414D-0186-4292-A472-ECA7CBA55DD4}"/>
              </a:ext>
            </a:extLst>
          </p:cNvPr>
          <p:cNvSpPr/>
          <p:nvPr/>
        </p:nvSpPr>
        <p:spPr>
          <a:xfrm>
            <a:off x="1673123" y="4854400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 having a car doesn’t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 me.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D677E-19D1-4192-BFA5-D37EEBD53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281" y="4673812"/>
            <a:ext cx="26289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C7A1BD-EE15-4F9E-8A46-96EBEFC6505D}"/>
              </a:ext>
            </a:extLst>
          </p:cNvPr>
          <p:cNvSpPr/>
          <p:nvPr/>
        </p:nvSpPr>
        <p:spPr>
          <a:xfrm>
            <a:off x="4253799" y="557356"/>
            <a:ext cx="386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“bother” as a verb (3)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7CA79D-5BD5-42F1-B05F-7E51906F5B30}"/>
              </a:ext>
            </a:extLst>
          </p:cNvPr>
          <p:cNvSpPr/>
          <p:nvPr/>
        </p:nvSpPr>
        <p:spPr>
          <a:xfrm>
            <a:off x="3333648" y="1239113"/>
            <a:ext cx="4782106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bother someone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(transitive)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F1AF1B-2C42-4356-A065-5D627C172F30}"/>
              </a:ext>
            </a:extLst>
          </p:cNvPr>
          <p:cNvSpPr/>
          <p:nvPr/>
        </p:nvSpPr>
        <p:spPr>
          <a:xfrm>
            <a:off x="2857130" y="1706742"/>
            <a:ext cx="64777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= to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annoy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or cause problems for someone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3912A7-FCF7-4870-942F-6B59CC339523}"/>
              </a:ext>
            </a:extLst>
          </p:cNvPr>
          <p:cNvSpPr/>
          <p:nvPr/>
        </p:nvSpPr>
        <p:spPr>
          <a:xfrm>
            <a:off x="1509203" y="2838329"/>
            <a:ext cx="51194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didn’t sleep last night because the mosquitos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85F9C-3D7A-4ABC-B103-76C03CB75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48" y="2332908"/>
            <a:ext cx="1952625" cy="17596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20F674-C7FA-4946-9DD6-9003B02D39CE}"/>
              </a:ext>
            </a:extLst>
          </p:cNvPr>
          <p:cNvSpPr/>
          <p:nvPr/>
        </p:nvSpPr>
        <p:spPr>
          <a:xfrm>
            <a:off x="1509203" y="4984482"/>
            <a:ext cx="6096000" cy="12688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my father when my brother didn’t come home.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DBDB1D-A630-49B8-993C-E4C1879AF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203" y="4332303"/>
            <a:ext cx="2000250" cy="208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F15830-0BB2-455D-8EC6-B3C23ADE41E8}"/>
              </a:ext>
            </a:extLst>
          </p:cNvPr>
          <p:cNvSpPr/>
          <p:nvPr/>
        </p:nvSpPr>
        <p:spPr>
          <a:xfrm>
            <a:off x="4385435" y="601743"/>
            <a:ext cx="3470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bother” as a noun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1166F-67E3-41AF-AF2D-C22A93BA37BA}"/>
              </a:ext>
            </a:extLst>
          </p:cNvPr>
          <p:cNvSpPr txBox="1"/>
          <p:nvPr/>
        </p:nvSpPr>
        <p:spPr>
          <a:xfrm>
            <a:off x="4553937" y="1116085"/>
            <a:ext cx="3133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(uncountable)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6F837-5C29-473F-81B5-51489E27A979}"/>
              </a:ext>
            </a:extLst>
          </p:cNvPr>
          <p:cNvSpPr txBox="1"/>
          <p:nvPr/>
        </p:nvSpPr>
        <p:spPr>
          <a:xfrm>
            <a:off x="4553937" y="1665938"/>
            <a:ext cx="3764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trouble or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92BF0-AF34-4C95-BD89-7A4D3B8CC2A7}"/>
              </a:ext>
            </a:extLst>
          </p:cNvPr>
          <p:cNvSpPr/>
          <p:nvPr/>
        </p:nvSpPr>
        <p:spPr>
          <a:xfrm>
            <a:off x="4385435" y="273013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Doing homework every day is a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DCA4BC-C8C1-4810-91CC-AE80A3569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18" y="2251398"/>
            <a:ext cx="2943224" cy="1552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49657A-81B9-4B23-AD00-77AB8C74D5A3}"/>
              </a:ext>
            </a:extLst>
          </p:cNvPr>
          <p:cNvSpPr/>
          <p:nvPr/>
        </p:nvSpPr>
        <p:spPr>
          <a:xfrm>
            <a:off x="4385435" y="436319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John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Could you help me print these documents?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0CCAE0-6156-4549-99F2-DE4EB74FF142}"/>
              </a:ext>
            </a:extLst>
          </p:cNvPr>
          <p:cNvSpPr/>
          <p:nvPr/>
        </p:nvSpPr>
        <p:spPr>
          <a:xfrm>
            <a:off x="4385435" y="525498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Of course! That’s no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B8B71F-7F7B-4CDD-B3FB-21693486F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217" y="4363194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2C6ED8-A3E1-4211-8443-0DF6366C6961}"/>
              </a:ext>
            </a:extLst>
          </p:cNvPr>
          <p:cNvSpPr txBox="1"/>
          <p:nvPr/>
        </p:nvSpPr>
        <p:spPr>
          <a:xfrm>
            <a:off x="3712345" y="602885"/>
            <a:ext cx="5095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Expression wi</a:t>
            </a:r>
            <a:r>
              <a:rPr lang="en-US" dirty="0"/>
              <a:t>th “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bother</a:t>
            </a:r>
            <a:r>
              <a:rPr lang="en-US" dirty="0"/>
              <a:t>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13CE94-2BC5-469C-A66A-EA94B318A415}"/>
              </a:ext>
            </a:extLst>
          </p:cNvPr>
          <p:cNvSpPr/>
          <p:nvPr/>
        </p:nvSpPr>
        <p:spPr>
          <a:xfrm>
            <a:off x="2231254" y="1302487"/>
            <a:ext cx="8057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can form an adjective from the verb 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B09F3-DF40-4278-8876-12FE8BA41A20}"/>
              </a:ext>
            </a:extLst>
          </p:cNvPr>
          <p:cNvSpPr/>
          <p:nvPr/>
        </p:nvSpPr>
        <p:spPr>
          <a:xfrm>
            <a:off x="3515557" y="2016065"/>
            <a:ext cx="4270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	 -	bothered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979EE0-3BDF-4F9D-83B0-589021BFD9C2}"/>
              </a:ext>
            </a:extLst>
          </p:cNvPr>
          <p:cNvSpPr/>
          <p:nvPr/>
        </p:nvSpPr>
        <p:spPr>
          <a:xfrm>
            <a:off x="5650917" y="2580830"/>
            <a:ext cx="1741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 infinitiv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9E1CB-FE71-467F-9ABD-6BBE2F668B65}"/>
              </a:ext>
            </a:extLst>
          </p:cNvPr>
          <p:cNvSpPr/>
          <p:nvPr/>
        </p:nvSpPr>
        <p:spPr>
          <a:xfrm>
            <a:off x="2851753" y="2952109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Can’t be bothered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C571DB-AB64-4CBA-9F28-C60A3D9410A0}"/>
              </a:ext>
            </a:extLst>
          </p:cNvPr>
          <p:cNvSpPr/>
          <p:nvPr/>
        </p:nvSpPr>
        <p:spPr>
          <a:xfrm>
            <a:off x="5713061" y="3165073"/>
            <a:ext cx="195604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+ING form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EE23B4-6FAF-455A-8B77-F8DC87975082}"/>
              </a:ext>
            </a:extLst>
          </p:cNvPr>
          <p:cNvSpPr/>
          <p:nvPr/>
        </p:nvSpPr>
        <p:spPr>
          <a:xfrm>
            <a:off x="2665061" y="361134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= too lazy or too tired of doing something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03BD26-9EFB-4FF1-BDF2-1DAAAA3BBE1C}"/>
              </a:ext>
            </a:extLst>
          </p:cNvPr>
          <p:cNvSpPr/>
          <p:nvPr/>
        </p:nvSpPr>
        <p:spPr>
          <a:xfrm>
            <a:off x="4665341" y="4356883"/>
            <a:ext cx="5238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can’t be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to mop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floo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2F22A-F187-41F0-8EFB-48C46B69F40E}"/>
              </a:ext>
            </a:extLst>
          </p:cNvPr>
          <p:cNvSpPr/>
          <p:nvPr/>
        </p:nvSpPr>
        <p:spPr>
          <a:xfrm>
            <a:off x="4665341" y="4850733"/>
            <a:ext cx="5456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can’t be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 mopping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floor.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7C18EE-6AA1-4C43-8FE1-037C6D37F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018" y="4346452"/>
            <a:ext cx="2286000" cy="2000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DFB89B-BA9E-4514-8B43-A9A3E1A5BC29}"/>
              </a:ext>
            </a:extLst>
          </p:cNvPr>
          <p:cNvSpPr txBox="1"/>
          <p:nvPr/>
        </p:nvSpPr>
        <p:spPr>
          <a:xfrm>
            <a:off x="4665341" y="5485814"/>
            <a:ext cx="6836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can’t be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do her project.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7780EA-D829-4F05-8929-4485ECBC42B0}"/>
              </a:ext>
            </a:extLst>
          </p:cNvPr>
          <p:cNvSpPr txBox="1"/>
          <p:nvPr/>
        </p:nvSpPr>
        <p:spPr>
          <a:xfrm>
            <a:off x="4665341" y="5925482"/>
            <a:ext cx="68366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She can’t be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bothered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doing her project.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8453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8B8DD0-102D-45B1-8A9F-2CE96B3F4D64}"/>
              </a:ext>
            </a:extLst>
          </p:cNvPr>
          <p:cNvSpPr txBox="1"/>
          <p:nvPr/>
        </p:nvSpPr>
        <p:spPr>
          <a:xfrm>
            <a:off x="3830713" y="665825"/>
            <a:ext cx="3977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visit englishtutorhub.com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A4B5F-95C9-494B-B573-4EDF3F8C98EE}"/>
              </a:ext>
            </a:extLst>
          </p:cNvPr>
          <p:cNvSpPr txBox="1"/>
          <p:nvPr/>
        </p:nvSpPr>
        <p:spPr>
          <a:xfrm>
            <a:off x="3622088" y="2207571"/>
            <a:ext cx="439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Please Subscribe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C3E0A6-6999-42FA-926E-D7EB003EC20F}"/>
              </a:ext>
            </a:extLst>
          </p:cNvPr>
          <p:cNvSpPr txBox="1"/>
          <p:nvPr/>
        </p:nvSpPr>
        <p:spPr>
          <a:xfrm>
            <a:off x="3457851" y="4057095"/>
            <a:ext cx="472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Thank you!..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3A3484-258A-4D7B-908A-601BCC670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7661" y="5385904"/>
            <a:ext cx="127417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1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4205</TotalTime>
  <Words>409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“BOTHER”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“BOTHER”</dc:title>
  <dc:creator>Javelyn</dc:creator>
  <cp:lastModifiedBy>Javelyn</cp:lastModifiedBy>
  <cp:revision>44</cp:revision>
  <dcterms:created xsi:type="dcterms:W3CDTF">2020-06-27T01:39:10Z</dcterms:created>
  <dcterms:modified xsi:type="dcterms:W3CDTF">2020-07-06T18:58:16Z</dcterms:modified>
</cp:coreProperties>
</file>