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4" r:id="rId9"/>
    <p:sldId id="265" r:id="rId10"/>
    <p:sldId id="259" r:id="rId11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41" d="100"/>
          <a:sy n="41" d="100"/>
        </p:scale>
        <p:origin x="18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C36AE-591F-463E-9E4C-4AAA2BCF9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00EBF8-43A8-4336-B826-DE8DB6A36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AF3CE-591A-476D-82C4-9E801A51E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ED0E-E2E3-4A2A-AFE5-6489FC7C4343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11D8B-C7F9-4826-96EF-EAC270BDE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AAFF3-C574-4FF6-A59A-312BD65B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3A6A-D2F9-480F-B7E5-12198C254D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844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F78C1-8028-4EE8-95AF-3967DE8DC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900A43-8AE3-475D-8590-25949989E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02E47-5A5B-4304-800D-75CB09A4F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ED0E-E2E3-4A2A-AFE5-6489FC7C4343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2DA37-425F-4614-B0C5-08C803877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D74CD-322A-41F2-B854-5D99BB2CA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3A6A-D2F9-480F-B7E5-12198C254D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137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C623CE-A8D2-4823-82BC-9E3747D223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7DD25A-2EB2-4F3C-809C-F376E3D86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1A1D7-F913-416B-96C0-2678D715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ED0E-E2E3-4A2A-AFE5-6489FC7C4343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59B4B-9ECB-4392-B309-54D04076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D90EC-B4C3-4F5B-AD3B-FA5709F76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3A6A-D2F9-480F-B7E5-12198C254D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557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267C0-F8DC-42F1-8FDD-75B1368F2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FEACB-09F0-47F3-B0DB-FE34F81B2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A1FC4-8964-43FE-B78F-9647E8F2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ED0E-E2E3-4A2A-AFE5-6489FC7C4343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2BF6C-6318-46CC-BDFC-00E55C49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88429-3C5B-42AB-AD84-453B7723D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3A6A-D2F9-480F-B7E5-12198C254D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850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31715-C53E-4C31-A7C9-EE7A09C64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54118-36ED-444D-A297-6F849CA3F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4F27A-05D6-4A04-BC56-A20F100C7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ED0E-E2E3-4A2A-AFE5-6489FC7C4343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6EA72-B6CA-44C0-88B2-630243F3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2EFA2-E3B3-4E7D-8D72-F54B67A96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3A6A-D2F9-480F-B7E5-12198C254D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42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B8E08-E4DE-41E1-98A8-62E716E32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57304-69E1-41E4-A432-1EE9FDBCB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2174B6-78D1-412F-9F1A-65D743900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B0245-AE25-4462-8D4F-324DC81AB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ED0E-E2E3-4A2A-AFE5-6489FC7C4343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241B3-13A2-4A0F-9794-3A0C8154D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567D3-D635-4722-8B3F-951352FBC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3A6A-D2F9-480F-B7E5-12198C254D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271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D56D2-6E14-427E-B0AC-122ACB201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B5DBF3-EE8E-4182-A965-C1F188B5A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B6D87-125E-4526-8CA9-775A6510F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F18F51-FAAD-4F6D-9084-6AE1F3D69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FF73B1-FB5E-4B25-AF95-4E164B903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0EFFE7-19C8-40B5-B995-2676A2B01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ED0E-E2E3-4A2A-AFE5-6489FC7C4343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5C47F-262C-490C-A4AD-ECE06A1AD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01423B-6A6F-4E84-BA79-138A67E93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3A6A-D2F9-480F-B7E5-12198C254D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670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EE98F-4B3C-4450-A11E-F17862E64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905371-D2FD-4FA3-B66D-48A88EED5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ED0E-E2E3-4A2A-AFE5-6489FC7C4343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83B36E-7D4D-4A52-A260-93F3B2F3D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89E70-296E-423E-B7DA-0A503191E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3A6A-D2F9-480F-B7E5-12198C254D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784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3C40E-ACC8-4802-9EB9-4FF19590A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ED0E-E2E3-4A2A-AFE5-6489FC7C4343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6CD2E9-9786-490C-A1CF-9595C7EE3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45242-C0CE-47F7-B7C3-70416B3E9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3A6A-D2F9-480F-B7E5-12198C254D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691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894DF-D482-4C4D-ABD9-E00152757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6F62D-D3DC-4F44-AD93-DC90045A3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473412-1D71-46BF-B8E0-DE1376A58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BE029-D2E0-4108-AEC9-009FB1536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ED0E-E2E3-4A2A-AFE5-6489FC7C4343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36E04-496A-43DB-BB0E-1AFBA4CF4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4B6FF-3830-4097-BF6F-0FF04E9D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3A6A-D2F9-480F-B7E5-12198C254D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605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1485B-8C73-41B5-BCD8-D296ABFC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02AB4D-AE16-4A9B-92B0-F734A0A8B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5BF53-B8CC-448F-9CF9-01ED061CF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8B1895-301E-49F0-A35C-C7C637F7F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ED0E-E2E3-4A2A-AFE5-6489FC7C4343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5EB8F-AC3C-4E6A-B07B-8C48DDF8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ABA39-7A71-47A9-A74B-D389E7A6B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E3A6A-D2F9-480F-B7E5-12198C254D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417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155256-4FB4-4E4B-96D5-8B925A4E8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A82A5-1AA0-4776-9B58-1C5A44F4E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2FD77-B36D-4D1D-BCC6-A435EC825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AED0E-E2E3-4A2A-AFE5-6489FC7C4343}" type="datetimeFigureOut">
              <a:rPr lang="th-TH" smtClean="0"/>
              <a:t>21/06/63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DE12A-49B3-44B6-AACD-E1A2CBE74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5C5C5-BC88-4F7B-B7A7-FB9BEC62E2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E3A6A-D2F9-480F-B7E5-12198C254D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225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2E9AD-AD87-48D9-8084-0C1B3B4878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3428"/>
            <a:ext cx="9144000" cy="2387600"/>
          </a:xfrm>
        </p:spPr>
        <p:txBody>
          <a:bodyPr/>
          <a:lstStyle/>
          <a:p>
            <a:pPr algn="l"/>
            <a:r>
              <a:rPr lang="en-US" b="1" dirty="0"/>
              <a:t>Phrasal verbs with “over”</a:t>
            </a:r>
            <a:br>
              <a:rPr lang="en-US" b="1" dirty="0"/>
            </a:br>
            <a:endParaRPr lang="th-TH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874888-9739-4112-BF06-5171FBB46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123" y="3971028"/>
            <a:ext cx="1420491" cy="115224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1477F1B-100C-46FC-AA27-E0DE61DCE2CA}"/>
              </a:ext>
            </a:extLst>
          </p:cNvPr>
          <p:cNvSpPr/>
          <p:nvPr/>
        </p:nvSpPr>
        <p:spPr>
          <a:xfrm>
            <a:off x="3108614" y="4600052"/>
            <a:ext cx="3072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EnglishTutorHub</a:t>
            </a:r>
            <a:endParaRPr lang="th-TH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543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5AC6272-3748-4CF0-A722-CB60A1177F05}"/>
              </a:ext>
            </a:extLst>
          </p:cNvPr>
          <p:cNvSpPr/>
          <p:nvPr/>
        </p:nvSpPr>
        <p:spPr>
          <a:xfrm>
            <a:off x="3215499" y="1033790"/>
            <a:ext cx="5761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https//www.englishtutorhub.com</a:t>
            </a:r>
            <a:endParaRPr lang="th-TH" b="1" dirty="0"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81263A-8642-492F-94F9-56B154BFE92B}"/>
              </a:ext>
            </a:extLst>
          </p:cNvPr>
          <p:cNvSpPr/>
          <p:nvPr/>
        </p:nvSpPr>
        <p:spPr>
          <a:xfrm>
            <a:off x="3424434" y="2675021"/>
            <a:ext cx="53431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subscribe to this channel</a:t>
            </a:r>
            <a:endParaRPr lang="th-TH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6ED081-7085-4D8E-96A0-BC441B99C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579" y="3926244"/>
            <a:ext cx="4852837" cy="1115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3E9327-10C2-49F5-8DA2-CEB7C9C77D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3631" y="5041909"/>
            <a:ext cx="1420491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29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AF5193-E1B6-44BC-B563-86DF32FF5C73}"/>
              </a:ext>
            </a:extLst>
          </p:cNvPr>
          <p:cNvSpPr/>
          <p:nvPr/>
        </p:nvSpPr>
        <p:spPr>
          <a:xfrm>
            <a:off x="1150881" y="489119"/>
            <a:ext cx="10327476" cy="525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Phrasal verbs have 2 parts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:		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verb 	+ preposition</a:t>
            </a:r>
            <a:endParaRPr lang="th-TH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20EDE7-796E-4BF5-9474-4F8F054A391A}"/>
              </a:ext>
            </a:extLst>
          </p:cNvPr>
          <p:cNvSpPr/>
          <p:nvPr/>
        </p:nvSpPr>
        <p:spPr>
          <a:xfrm>
            <a:off x="1978075" y="962974"/>
            <a:ext cx="29819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Example: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tear up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3AE786-A3E8-4450-9F08-644FDFC451E5}"/>
              </a:ext>
            </a:extLst>
          </p:cNvPr>
          <p:cNvSpPr/>
          <p:nvPr/>
        </p:nvSpPr>
        <p:spPr>
          <a:xfrm>
            <a:off x="1004285" y="1043289"/>
            <a:ext cx="1002959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meaning of a phrasal verb is sometimes different from the meaning of the verb and preposition separately.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DFE747-96CD-4BDB-A0F4-BF4B294849B5}"/>
              </a:ext>
            </a:extLst>
          </p:cNvPr>
          <p:cNvSpPr/>
          <p:nvPr/>
        </p:nvSpPr>
        <p:spPr>
          <a:xfrm>
            <a:off x="1004284" y="2337334"/>
            <a:ext cx="9741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Verb: ”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tear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”(past simple: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tore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	past participle: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tore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D78782-B09C-4070-97BB-D43D7B697B2A}"/>
              </a:ext>
            </a:extLst>
          </p:cNvPr>
          <p:cNvSpPr/>
          <p:nvPr/>
        </p:nvSpPr>
        <p:spPr>
          <a:xfrm>
            <a:off x="1004284" y="2844949"/>
            <a:ext cx="6404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Meaning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: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To rip or to separate forcefully.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E5A6AA-5166-4267-9F5C-AF0C6BF282EE}"/>
              </a:ext>
            </a:extLst>
          </p:cNvPr>
          <p:cNvSpPr/>
          <p:nvPr/>
        </p:nvSpPr>
        <p:spPr>
          <a:xfrm>
            <a:off x="1978075" y="3459777"/>
            <a:ext cx="4292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Example: John tore the paper.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82B0A6-C3AA-40B2-9CFC-4AD48AA49BC3}"/>
              </a:ext>
            </a:extLst>
          </p:cNvPr>
          <p:cNvSpPr/>
          <p:nvPr/>
        </p:nvSpPr>
        <p:spPr>
          <a:xfrm>
            <a:off x="925457" y="4013051"/>
            <a:ext cx="9385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Preposition: “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		Meaning: in a higher position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86D391-B0FC-4A8A-AEBC-1B45ED582EA6}"/>
              </a:ext>
            </a:extLst>
          </p:cNvPr>
          <p:cNvSpPr txBox="1"/>
          <p:nvPr/>
        </p:nvSpPr>
        <p:spPr>
          <a:xfrm>
            <a:off x="3420797" y="4488369"/>
            <a:ext cx="3078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Phrasal verb: tear up</a:t>
            </a:r>
            <a:endParaRPr lang="th-TH" sz="2400" dirty="0">
              <a:latin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61702C-2C40-42C9-BF28-0E9E1E51E02D}"/>
              </a:ext>
            </a:extLst>
          </p:cNvPr>
          <p:cNvSpPr txBox="1"/>
          <p:nvPr/>
        </p:nvSpPr>
        <p:spPr>
          <a:xfrm>
            <a:off x="925457" y="4920710"/>
            <a:ext cx="946421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Meaning: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damage</a:t>
            </a:r>
            <a:r>
              <a:rPr lang="en-US" sz="2400" dirty="0"/>
              <a:t>, </a:t>
            </a:r>
            <a:r>
              <a:rPr lang="en-US" sz="2400" b="1" dirty="0"/>
              <a:t>remove</a:t>
            </a:r>
            <a:r>
              <a:rPr lang="en-US" sz="2400" dirty="0"/>
              <a:t> or </a:t>
            </a:r>
            <a:r>
              <a:rPr lang="en-US" sz="2400" b="1" dirty="0"/>
              <a:t>destroy something such as a piece of paper or cloth by pulling it into pieces</a:t>
            </a:r>
            <a:r>
              <a:rPr lang="en-US" sz="2400" dirty="0"/>
              <a:t>.</a:t>
            </a:r>
          </a:p>
          <a:p>
            <a:endParaRPr lang="th-TH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1DB82D-51DF-404A-A94D-A6D2053BBF69}"/>
              </a:ext>
            </a:extLst>
          </p:cNvPr>
          <p:cNvSpPr/>
          <p:nvPr/>
        </p:nvSpPr>
        <p:spPr>
          <a:xfrm>
            <a:off x="925457" y="5895026"/>
            <a:ext cx="1010842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My brother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tore up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all the pieces of paper on the table.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5303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661363-0135-4636-A800-06FD70F7B1E9}"/>
              </a:ext>
            </a:extLst>
          </p:cNvPr>
          <p:cNvSpPr/>
          <p:nvPr/>
        </p:nvSpPr>
        <p:spPr>
          <a:xfrm>
            <a:off x="1219199" y="663201"/>
            <a:ext cx="942535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 this lesson, you will learn 5 phrasal verbs with the preposition “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over”.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F5F7CC-9EBA-42C3-AD16-A28E2DCCD2CF}"/>
              </a:ext>
            </a:extLst>
          </p:cNvPr>
          <p:cNvSpPr/>
          <p:nvPr/>
        </p:nvSpPr>
        <p:spPr>
          <a:xfrm>
            <a:off x="2841215" y="1995987"/>
            <a:ext cx="1584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Pull over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1AF2A0-D5E2-4FF6-B196-43E9F6354353}"/>
              </a:ext>
            </a:extLst>
          </p:cNvPr>
          <p:cNvSpPr/>
          <p:nvPr/>
        </p:nvSpPr>
        <p:spPr>
          <a:xfrm>
            <a:off x="2841215" y="2522494"/>
            <a:ext cx="3323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Get over something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AF72AA-9ABF-444B-87D5-DF1EA9CFCD8C}"/>
              </a:ext>
            </a:extLst>
          </p:cNvPr>
          <p:cNvSpPr/>
          <p:nvPr/>
        </p:nvSpPr>
        <p:spPr>
          <a:xfrm>
            <a:off x="2779082" y="3580509"/>
            <a:ext cx="1844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Take over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67B83E-49A7-4FC7-9D69-FA74675B8FEF}"/>
              </a:ext>
            </a:extLst>
          </p:cNvPr>
          <p:cNvSpPr/>
          <p:nvPr/>
        </p:nvSpPr>
        <p:spPr>
          <a:xfrm>
            <a:off x="2779082" y="3085290"/>
            <a:ext cx="1664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Fall over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1FDDE6-279E-4E83-918A-881F0F0423CC}"/>
              </a:ext>
            </a:extLst>
          </p:cNvPr>
          <p:cNvSpPr/>
          <p:nvPr/>
        </p:nvSpPr>
        <p:spPr>
          <a:xfrm>
            <a:off x="2761065" y="4135017"/>
            <a:ext cx="3724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Think something over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35FB74-D0CB-477A-B3E9-F72EF4CA31DB}"/>
              </a:ext>
            </a:extLst>
          </p:cNvPr>
          <p:cNvSpPr txBox="1"/>
          <p:nvPr/>
        </p:nvSpPr>
        <p:spPr>
          <a:xfrm>
            <a:off x="3608542" y="4664552"/>
            <a:ext cx="2580360" cy="542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  <a:endParaRPr lang="th-TH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3484A3-D30E-4C31-83BD-250B4102872E}"/>
              </a:ext>
            </a:extLst>
          </p:cNvPr>
          <p:cNvSpPr/>
          <p:nvPr/>
        </p:nvSpPr>
        <p:spPr>
          <a:xfrm>
            <a:off x="1617784" y="5208667"/>
            <a:ext cx="5921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 expression with over as a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prefix.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7253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B8AEB8-A68E-4AAD-8710-6ED0096D7DDA}"/>
              </a:ext>
            </a:extLst>
          </p:cNvPr>
          <p:cNvSpPr/>
          <p:nvPr/>
        </p:nvSpPr>
        <p:spPr>
          <a:xfrm>
            <a:off x="4635846" y="658651"/>
            <a:ext cx="1681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pull over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D5067-591E-4833-B70F-446979D1A961}"/>
              </a:ext>
            </a:extLst>
          </p:cNvPr>
          <p:cNvSpPr/>
          <p:nvPr/>
        </p:nvSpPr>
        <p:spPr>
          <a:xfrm>
            <a:off x="1524000" y="1357609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pull over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is something we do in a car or vehicle.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02BC22-521C-4D9E-8E59-F1EB0D5B42F8}"/>
              </a:ext>
            </a:extLst>
          </p:cNvPr>
          <p:cNvSpPr/>
          <p:nvPr/>
        </p:nvSpPr>
        <p:spPr>
          <a:xfrm>
            <a:off x="1587845" y="1949758"/>
            <a:ext cx="94787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 means to stop the car or vehicle at the side of the road.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C8C1F9-4B25-4A24-8473-0DE37FEC2446}"/>
              </a:ext>
            </a:extLst>
          </p:cNvPr>
          <p:cNvSpPr/>
          <p:nvPr/>
        </p:nvSpPr>
        <p:spPr>
          <a:xfrm>
            <a:off x="3657601" y="3019127"/>
            <a:ext cx="69465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policeman signaled the driver to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pull over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2A5DD1-95D9-4E53-9E26-7D92FB76B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322" y="2557462"/>
            <a:ext cx="2232601" cy="138499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6275E13-D6C9-4A71-8550-F6E306D3BBA7}"/>
              </a:ext>
            </a:extLst>
          </p:cNvPr>
          <p:cNvSpPr/>
          <p:nvPr/>
        </p:nvSpPr>
        <p:spPr>
          <a:xfrm>
            <a:off x="3657601" y="4795337"/>
            <a:ext cx="80654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My father decided to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pull over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to have some drink.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66C723-096D-48ED-93BE-2FA353059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982" y="4550162"/>
            <a:ext cx="2373279" cy="138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2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98BC1D-87C2-45B0-A429-8965B237E369}"/>
              </a:ext>
            </a:extLst>
          </p:cNvPr>
          <p:cNvSpPr/>
          <p:nvPr/>
        </p:nvSpPr>
        <p:spPr>
          <a:xfrm>
            <a:off x="4090418" y="609720"/>
            <a:ext cx="3560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Get over something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364C75-D70A-489C-8EDE-65C883940EC9}"/>
              </a:ext>
            </a:extLst>
          </p:cNvPr>
          <p:cNvSpPr/>
          <p:nvPr/>
        </p:nvSpPr>
        <p:spPr>
          <a:xfrm>
            <a:off x="2859311" y="1132940"/>
            <a:ext cx="6022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(past simple and past participle: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got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E65FE0-57ED-400D-8713-917E961F6EC0}"/>
              </a:ext>
            </a:extLst>
          </p:cNvPr>
          <p:cNvSpPr/>
          <p:nvPr/>
        </p:nvSpPr>
        <p:spPr>
          <a:xfrm>
            <a:off x="1344966" y="1808215"/>
            <a:ext cx="944005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Meaning 1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to feel better physically or recover after an illness.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859979-DF0E-4075-941D-7783D516D1C9}"/>
              </a:ext>
            </a:extLst>
          </p:cNvPr>
          <p:cNvSpPr/>
          <p:nvPr/>
        </p:nvSpPr>
        <p:spPr>
          <a:xfrm>
            <a:off x="2036204" y="2409963"/>
            <a:ext cx="2757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Tim: How are you?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16E865-1AFF-46B3-B15E-B07ECA06FEDF}"/>
              </a:ext>
            </a:extLst>
          </p:cNvPr>
          <p:cNvSpPr/>
          <p:nvPr/>
        </p:nvSpPr>
        <p:spPr>
          <a:xfrm>
            <a:off x="1738287" y="2777711"/>
            <a:ext cx="71438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Helen: I have a sore throat but I’m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getting over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it.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D06D5C-D72C-4D7C-93F9-257799C19A94}"/>
              </a:ext>
            </a:extLst>
          </p:cNvPr>
          <p:cNvSpPr/>
          <p:nvPr/>
        </p:nvSpPr>
        <p:spPr>
          <a:xfrm>
            <a:off x="1344966" y="3582094"/>
            <a:ext cx="8984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Meaning 2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– to feel better mentally after being sad or upset.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A6F275-B327-473E-86F6-15096AD9BBA9}"/>
              </a:ext>
            </a:extLst>
          </p:cNvPr>
          <p:cNvSpPr/>
          <p:nvPr/>
        </p:nvSpPr>
        <p:spPr>
          <a:xfrm>
            <a:off x="1738287" y="4289731"/>
            <a:ext cx="8984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 took Peter a long time to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get over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the loss of his grandmother.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690C64-7E02-4152-90BA-96E55F4989C4}"/>
              </a:ext>
            </a:extLst>
          </p:cNvPr>
          <p:cNvSpPr/>
          <p:nvPr/>
        </p:nvSpPr>
        <p:spPr>
          <a:xfrm>
            <a:off x="1738287" y="4878674"/>
            <a:ext cx="944005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My father finds out a good way to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get over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our present situation.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64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5D98F4-AC22-4AF8-846B-25FE7F365522}"/>
              </a:ext>
            </a:extLst>
          </p:cNvPr>
          <p:cNvSpPr/>
          <p:nvPr/>
        </p:nvSpPr>
        <p:spPr>
          <a:xfrm>
            <a:off x="5039395" y="569964"/>
            <a:ext cx="166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Fall over</a:t>
            </a:r>
            <a:endParaRPr lang="en-US" sz="24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ECC656-8B72-44CF-84FA-B35C2DB5F776}"/>
              </a:ext>
            </a:extLst>
          </p:cNvPr>
          <p:cNvSpPr/>
          <p:nvPr/>
        </p:nvSpPr>
        <p:spPr>
          <a:xfrm>
            <a:off x="1991395" y="1093184"/>
            <a:ext cx="74839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past simple: “fell”		past participle: “fallen”</a:t>
            </a:r>
            <a:endParaRPr lang="en-US" sz="24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43575B-8E79-4E29-9C4E-F3EBA22BD0D2}"/>
              </a:ext>
            </a:extLst>
          </p:cNvPr>
          <p:cNvSpPr/>
          <p:nvPr/>
        </p:nvSpPr>
        <p:spPr>
          <a:xfrm>
            <a:off x="1991395" y="1676530"/>
            <a:ext cx="89283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Meaning 1: If a person “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falls over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”, he / she falls to the ground.</a:t>
            </a:r>
            <a:endParaRPr lang="en-US" sz="24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 </a:t>
            </a:r>
            <a:endParaRPr lang="en-US" sz="32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950C33-06B7-4435-8C64-81742FDC73CF}"/>
              </a:ext>
            </a:extLst>
          </p:cNvPr>
          <p:cNvSpPr/>
          <p:nvPr/>
        </p:nvSpPr>
        <p:spPr>
          <a:xfrm>
            <a:off x="3127512" y="2615013"/>
            <a:ext cx="812358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I saw an old lady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fell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over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when she gets off the bus.</a:t>
            </a:r>
            <a:endParaRPr lang="en-US" sz="24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AE610E-7380-4024-A3D0-D8CDC6802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905" y="2078068"/>
            <a:ext cx="2015159" cy="141387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7C7A639-52BB-4B4A-A9E8-06F4EBCA8FB4}"/>
              </a:ext>
            </a:extLst>
          </p:cNvPr>
          <p:cNvSpPr/>
          <p:nvPr/>
        </p:nvSpPr>
        <p:spPr>
          <a:xfrm>
            <a:off x="1991395" y="3686576"/>
            <a:ext cx="8730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Meaning 2: If a thing “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falls over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”, it falls onto one side.</a:t>
            </a:r>
            <a:endParaRPr lang="en-US" sz="24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0CD243-696F-44B7-93F7-0063B19BCCC2}"/>
              </a:ext>
            </a:extLst>
          </p:cNvPr>
          <p:cNvSpPr/>
          <p:nvPr/>
        </p:nvSpPr>
        <p:spPr>
          <a:xfrm>
            <a:off x="2823540" y="4885081"/>
            <a:ext cx="78982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The cupboard looks as if its about to 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fall over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.</a:t>
            </a:r>
            <a:endParaRPr lang="en-US" sz="24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BCC47CD-28C8-4C15-BF37-6DABFF2FC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136" y="4358344"/>
            <a:ext cx="2143125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9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B63982-6052-42F9-A7F1-B071A6B355F6}"/>
              </a:ext>
            </a:extLst>
          </p:cNvPr>
          <p:cNvSpPr/>
          <p:nvPr/>
        </p:nvSpPr>
        <p:spPr>
          <a:xfrm>
            <a:off x="4744278" y="553304"/>
            <a:ext cx="18685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Take over</a:t>
            </a:r>
            <a:endParaRPr lang="en-US" sz="24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 </a:t>
            </a:r>
            <a:endParaRPr lang="en-US" sz="24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BB30F2-FBF4-49C6-A5B7-7A806CAB0EE1}"/>
              </a:ext>
            </a:extLst>
          </p:cNvPr>
          <p:cNvSpPr/>
          <p:nvPr/>
        </p:nvSpPr>
        <p:spPr>
          <a:xfrm>
            <a:off x="2531165" y="1189407"/>
            <a:ext cx="74212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past simple: took		past participle: taken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6B2EBE-8A6A-4406-8C57-177CA2A5CB1D}"/>
              </a:ext>
            </a:extLst>
          </p:cNvPr>
          <p:cNvSpPr/>
          <p:nvPr/>
        </p:nvSpPr>
        <p:spPr>
          <a:xfrm>
            <a:off x="3062468" y="1763955"/>
            <a:ext cx="31550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= to replace someone</a:t>
            </a:r>
            <a:endParaRPr lang="th-TH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A30568-BC42-426B-A495-4B6286097CED}"/>
              </a:ext>
            </a:extLst>
          </p:cNvPr>
          <p:cNvSpPr/>
          <p:nvPr/>
        </p:nvSpPr>
        <p:spPr>
          <a:xfrm>
            <a:off x="3047999" y="2143514"/>
            <a:ext cx="755373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= to continue doing something for someone else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05F09B-7CBA-4942-8CAD-683641BC38F6}"/>
              </a:ext>
            </a:extLst>
          </p:cNvPr>
          <p:cNvSpPr/>
          <p:nvPr/>
        </p:nvSpPr>
        <p:spPr>
          <a:xfrm>
            <a:off x="4293704" y="3183754"/>
            <a:ext cx="71959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John has been selected to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take over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as manager when Mr. Cruz retires.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B18C58-A24B-4D35-8430-B542AA660232}"/>
              </a:ext>
            </a:extLst>
          </p:cNvPr>
          <p:cNvSpPr/>
          <p:nvPr/>
        </p:nvSpPr>
        <p:spPr>
          <a:xfrm>
            <a:off x="1461051" y="4956929"/>
            <a:ext cx="6583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My father wants my eldest brother to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take over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the business.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3C999D-ADF5-4853-A40F-1DD1ED9D4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262" y="2784531"/>
            <a:ext cx="2466975" cy="18478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8DEF73-F670-442F-A7A8-C206256013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8020" y="4388332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27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B8B778-5544-465A-A0AD-3508E6D23C55}"/>
              </a:ext>
            </a:extLst>
          </p:cNvPr>
          <p:cNvSpPr/>
          <p:nvPr/>
        </p:nvSpPr>
        <p:spPr>
          <a:xfrm>
            <a:off x="3765107" y="490451"/>
            <a:ext cx="3919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Think something over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D6ECD0-84FD-4DD6-A7FC-959CA0A562BE}"/>
              </a:ext>
            </a:extLst>
          </p:cNvPr>
          <p:cNvSpPr/>
          <p:nvPr/>
        </p:nvSpPr>
        <p:spPr>
          <a:xfrm>
            <a:off x="2633193" y="1958209"/>
            <a:ext cx="3462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= to consider something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D7C2B4-5334-4F99-9978-E7D42A8A9C2A}"/>
              </a:ext>
            </a:extLst>
          </p:cNvPr>
          <p:cNvSpPr/>
          <p:nvPr/>
        </p:nvSpPr>
        <p:spPr>
          <a:xfrm>
            <a:off x="2633193" y="2390765"/>
            <a:ext cx="89227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= to think carefully about something before making a decision.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656D62-92CB-40EA-8C10-49F438403FC6}"/>
              </a:ext>
            </a:extLst>
          </p:cNvPr>
          <p:cNvSpPr/>
          <p:nvPr/>
        </p:nvSpPr>
        <p:spPr>
          <a:xfrm>
            <a:off x="4287342" y="3480161"/>
            <a:ext cx="7513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I’ll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think over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 the position you offer and give you my answer tomorrow.</a:t>
            </a:r>
            <a:endParaRPr lang="th-TH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A57D62-5071-467F-87EC-FB931A58D7D8}"/>
              </a:ext>
            </a:extLst>
          </p:cNvPr>
          <p:cNvSpPr/>
          <p:nvPr/>
        </p:nvSpPr>
        <p:spPr>
          <a:xfrm>
            <a:off x="1489337" y="4930571"/>
            <a:ext cx="622852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My father said, let’s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think over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what we would do this weekend.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64D73C-C0C9-4D4C-B34F-5E1FA564F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718" y="2960045"/>
            <a:ext cx="3028950" cy="1514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B1D6D0-F549-4A56-8555-6DE92FDC3A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2324" y="4215999"/>
            <a:ext cx="3028950" cy="169277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BE7F14E-DFAB-4A64-A499-77F5CF0E5D8E}"/>
              </a:ext>
            </a:extLst>
          </p:cNvPr>
          <p:cNvSpPr/>
          <p:nvPr/>
        </p:nvSpPr>
        <p:spPr>
          <a:xfrm>
            <a:off x="1988373" y="1317753"/>
            <a:ext cx="95675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past simple: thought		past participle: thought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3600" b="1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2648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8415C3-7419-46E7-81C9-CBBA88A78EC3}"/>
              </a:ext>
            </a:extLst>
          </p:cNvPr>
          <p:cNvSpPr/>
          <p:nvPr/>
        </p:nvSpPr>
        <p:spPr>
          <a:xfrm>
            <a:off x="4740106" y="662729"/>
            <a:ext cx="1943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Overcome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010109-41EB-43D7-86D1-26DE8CCBABF6}"/>
              </a:ext>
            </a:extLst>
          </p:cNvPr>
          <p:cNvSpPr/>
          <p:nvPr/>
        </p:nvSpPr>
        <p:spPr>
          <a:xfrm>
            <a:off x="2544417" y="1455931"/>
            <a:ext cx="6758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“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overcome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” is a verb with “over” as a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prefix</a:t>
            </a:r>
            <a:endParaRPr lang="th-TH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F459AF-D6C8-434B-8731-C68B8634F28E}"/>
              </a:ext>
            </a:extLst>
          </p:cNvPr>
          <p:cNvSpPr/>
          <p:nvPr/>
        </p:nvSpPr>
        <p:spPr>
          <a:xfrm>
            <a:off x="3207027" y="2798959"/>
            <a:ext cx="3153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= to defeat something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58BD1F-DADB-48DB-B21F-B1DC8B909440}"/>
              </a:ext>
            </a:extLst>
          </p:cNvPr>
          <p:cNvSpPr/>
          <p:nvPr/>
        </p:nvSpPr>
        <p:spPr>
          <a:xfrm>
            <a:off x="3207027" y="3291609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= to succeed in controlling something.</a:t>
            </a:r>
            <a:endParaRPr lang="th-TH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4CBBB5-C7C5-4993-86D8-B57824ED2839}"/>
              </a:ext>
            </a:extLst>
          </p:cNvPr>
          <p:cNvSpPr/>
          <p:nvPr/>
        </p:nvSpPr>
        <p:spPr>
          <a:xfrm>
            <a:off x="3864363" y="4361770"/>
            <a:ext cx="73284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Robert had to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overcome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a lot of struggles to finish his studies.</a:t>
            </a:r>
            <a:endParaRPr lang="th-TH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353D0D-7DA8-48EB-9EAE-ECD4C4F94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792" y="3815244"/>
            <a:ext cx="2381250" cy="19240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5BFCB00-318A-4ED1-8E80-D197FD00A856}"/>
              </a:ext>
            </a:extLst>
          </p:cNvPr>
          <p:cNvSpPr/>
          <p:nvPr/>
        </p:nvSpPr>
        <p:spPr>
          <a:xfrm>
            <a:off x="999183" y="2087289"/>
            <a:ext cx="101936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past simple: “overcame”		past participle: overcame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925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5116</TotalTime>
  <Words>571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Angsana New</vt:lpstr>
      <vt:lpstr>Arial</vt:lpstr>
      <vt:lpstr>Calibri</vt:lpstr>
      <vt:lpstr>Calibri Light</vt:lpstr>
      <vt:lpstr>Office Theme</vt:lpstr>
      <vt:lpstr>Phrasal verbs with “over”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Phrasal verbs with “over” </dc:title>
  <dc:creator>Javelyn</dc:creator>
  <cp:lastModifiedBy>Javelyn</cp:lastModifiedBy>
  <cp:revision>47</cp:revision>
  <dcterms:created xsi:type="dcterms:W3CDTF">2020-06-22T03:19:55Z</dcterms:created>
  <dcterms:modified xsi:type="dcterms:W3CDTF">2020-06-25T16:36:04Z</dcterms:modified>
</cp:coreProperties>
</file>