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62" r:id="rId8"/>
    <p:sldId id="263" r:id="rId9"/>
    <p:sldId id="265" r:id="rId10"/>
    <p:sldId id="25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1" d="100"/>
          <a:sy n="41" d="100"/>
        </p:scale>
        <p:origin x="18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048B2-94AD-4370-BDF3-5919DE199E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B3B1D1-483D-4906-8530-C1BD900B4F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CD296-8CFE-44D4-88B8-80936D64C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B4896-2B6B-4070-B778-16E511E40B8C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8436D-AD31-4E87-A1B4-1A155B50B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E2463-8C4E-4D1F-B30A-D20E3ACED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E543-9CEC-4622-85C6-4797955BC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82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EAA99-1926-4103-A23A-4B805F28E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B3E2E4-FECE-4553-A3EE-02D059E645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F9D3C-1A11-4730-AAFF-A97C90280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B4896-2B6B-4070-B778-16E511E40B8C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5D614F-6156-47EF-8B43-C04E04F6B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8A515-7B6A-40CC-BBE8-30DB9B87F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E543-9CEC-4622-85C6-4797955BC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27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C8403F-3D4A-4990-B6C7-6DC07C3229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1798DA-EC5E-4E71-9344-3A9DEB0D0F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B4B938-56FC-4B24-95A5-B6D978110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B4896-2B6B-4070-B778-16E511E40B8C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1FD5B-26C0-419E-A94F-B4DEFDB54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5D642D-4D1E-49CF-BF35-5131718D5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E543-9CEC-4622-85C6-4797955BC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584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3429E-CB3D-403C-90D5-242930804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1270E-B277-42C7-ADDA-E729CC2B5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661A6B-E9E8-4C67-9CEA-63CB16DF0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B4896-2B6B-4070-B778-16E511E40B8C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470F1E-C44F-4AC9-8345-7CCA3C31D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568B7-98A6-4647-9E58-B51CB79C7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E543-9CEC-4622-85C6-4797955BC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01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19D50-804F-44B1-8CEB-E4D0EB879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3233B2-B32C-405F-925C-1ED91437D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07934E-B084-46F1-A05B-CA1FE6D45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B4896-2B6B-4070-B778-16E511E40B8C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C7FC6-365C-447D-ACF6-95AC30332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E89453-3699-49F1-990B-2CF021A2B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E543-9CEC-4622-85C6-4797955BC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401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49350-F7F8-44BF-8D9A-EEE2D1C07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8F1C8-2635-4369-8A09-6B8535063B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45EB2A-129D-4633-AB2A-9C61829AD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A31E61-C938-4B32-B93B-564F87357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B4896-2B6B-4070-B778-16E511E40B8C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E09E0E-21A1-4249-8D79-81D237486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14FEE3-791B-4F5F-A487-B2DAB7B02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E543-9CEC-4622-85C6-4797955BC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4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DFFAE-FB05-4E36-9D4E-A7972EEF5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FB25D6-7CDE-4361-A848-492FF0751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8372E0-1469-4560-A377-8C9B544A12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DA447D-E8EF-4627-88F2-32B60FF5D4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63DBCA-7F7B-4A2A-A9F7-6683DC200C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3A0309-779F-4775-9FFB-54B67180D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B4896-2B6B-4070-B778-16E511E40B8C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474C23-F1C3-4A34-8B55-6CDC447EB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D10CAB-BA39-4E65-8620-556EAFDED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E543-9CEC-4622-85C6-4797955BC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80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8B031-2284-4BC5-968E-A411E94E0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6A995A-07CA-4E9D-BD40-8076D3244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B4896-2B6B-4070-B778-16E511E40B8C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6969CC-996A-4D48-8EB4-95C8AAABE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60E27A-E4B4-417F-9F30-B2B80B660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E543-9CEC-4622-85C6-4797955BC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995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4C94A6-0C8B-482D-A8F6-5AB72CF65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B4896-2B6B-4070-B778-16E511E40B8C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FD5C00-DDAC-427B-87A9-97A1842DA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55393E-8210-49A8-8C52-CF1CB8F2F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E543-9CEC-4622-85C6-4797955BC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935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F923D-70E1-4BB3-8F24-74BA88AC8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258B9-6614-499D-AB2C-F06EF9D4E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FB674D-D52A-46B7-9C96-32825264D2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407771-969A-43E1-B75E-6CCBF4853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B4896-2B6B-4070-B778-16E511E40B8C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928197-FE7C-4C86-81A6-56DE8B748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DC9469-1631-4911-9CF4-C4706C153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E543-9CEC-4622-85C6-4797955BC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4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4E882-A5C7-41C2-9278-BF6D6832A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71E2A2-E529-4D54-B1A3-23DB0B3B7F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B42792-9B52-46F5-A014-75604A3791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0FD178-D8FE-4DCB-BF3A-816D71AEC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B4896-2B6B-4070-B778-16E511E40B8C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F81E7A-DCDA-434E-8C86-3E4E5E256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425B34-332C-4C9A-8E9B-DCF4A50FE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E543-9CEC-4622-85C6-4797955BC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60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A94C5C-5060-4AE5-AB7F-F95F656F5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369DAB-CEAA-40C9-BEAF-561FA65ECA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0DDFA9-FAC9-44E4-BD8A-802324EEEF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B4896-2B6B-4070-B778-16E511E40B8C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00F95-CE02-40A8-AFA6-36D4832B74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2163C-4A3B-4D95-9A74-01C8007261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1E543-9CEC-4622-85C6-4797955BC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27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8A2F7-8112-4311-A8C4-FF6E99145A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b="1" dirty="0"/>
              <a:t>Short answers in English (Part 1)</a:t>
            </a:r>
            <a:br>
              <a:rPr lang="en-US" sz="4800" b="1" dirty="0"/>
            </a:br>
            <a:r>
              <a:rPr lang="en-US" sz="3200" b="1" dirty="0"/>
              <a:t>English grammar lesson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D0BDCFF-14C9-471A-8E77-FA5A407989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0532" y="4905610"/>
            <a:ext cx="1274174" cy="104250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7AD78C9-30A1-42E4-994D-BB198A491E07}"/>
              </a:ext>
            </a:extLst>
          </p:cNvPr>
          <p:cNvSpPr/>
          <p:nvPr/>
        </p:nvSpPr>
        <p:spPr>
          <a:xfrm>
            <a:off x="2904706" y="5578784"/>
            <a:ext cx="20398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EnglishTutorHub</a:t>
            </a:r>
            <a:endParaRPr lang="th-TH" b="1" dirty="0">
              <a:latin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E6BCE7D-971E-4339-BD99-EE6DB20F82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2754" y="5322551"/>
            <a:ext cx="1163829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381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2B719A2-F246-4BA9-8A65-4F72068DCFCE}"/>
              </a:ext>
            </a:extLst>
          </p:cNvPr>
          <p:cNvSpPr/>
          <p:nvPr/>
        </p:nvSpPr>
        <p:spPr>
          <a:xfrm>
            <a:off x="3316951" y="643177"/>
            <a:ext cx="50964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/>
              <a:t>visit englishtutorhub.com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E6356B7-9E7F-4F78-B1B8-C5A10F156D6B}"/>
              </a:ext>
            </a:extLst>
          </p:cNvPr>
          <p:cNvSpPr/>
          <p:nvPr/>
        </p:nvSpPr>
        <p:spPr>
          <a:xfrm>
            <a:off x="3827379" y="2476415"/>
            <a:ext cx="407560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>
                <a:solidFill>
                  <a:srgbClr val="C00000"/>
                </a:solidFill>
              </a:rPr>
              <a:t>Please Subscribe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24C612-356F-481A-B449-7E1282111F11}"/>
              </a:ext>
            </a:extLst>
          </p:cNvPr>
          <p:cNvSpPr/>
          <p:nvPr/>
        </p:nvSpPr>
        <p:spPr>
          <a:xfrm>
            <a:off x="4141438" y="4432764"/>
            <a:ext cx="37615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</a:rPr>
              <a:t>Thank you!..</a:t>
            </a:r>
          </a:p>
        </p:txBody>
      </p:sp>
    </p:spTree>
    <p:extLst>
      <p:ext uri="{BB962C8B-B14F-4D97-AF65-F5344CB8AC3E}">
        <p14:creationId xmlns:p14="http://schemas.microsoft.com/office/powerpoint/2010/main" val="1091081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AE7A995-DABC-45D4-9107-A83CE2A3861D}"/>
              </a:ext>
            </a:extLst>
          </p:cNvPr>
          <p:cNvSpPr/>
          <p:nvPr/>
        </p:nvSpPr>
        <p:spPr>
          <a:xfrm>
            <a:off x="1219199" y="611211"/>
            <a:ext cx="100731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A “short answer” is an answer to a question that does not repeat all of the words from the question.</a:t>
            </a:r>
          </a:p>
          <a:p>
            <a:endParaRPr lang="en-US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9840406-ED33-4D58-9854-498E1D47F2EA}"/>
              </a:ext>
            </a:extLst>
          </p:cNvPr>
          <p:cNvSpPr/>
          <p:nvPr/>
        </p:nvSpPr>
        <p:spPr>
          <a:xfrm>
            <a:off x="3545949" y="4294943"/>
            <a:ext cx="3147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John: Have you got an iPod?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EF985E-BD57-4285-A26D-A09E7172D6AD}"/>
              </a:ext>
            </a:extLst>
          </p:cNvPr>
          <p:cNvSpPr/>
          <p:nvPr/>
        </p:nvSpPr>
        <p:spPr>
          <a:xfrm>
            <a:off x="3592590" y="4715975"/>
            <a:ext cx="5006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Carl: Yes, I have got an iPod. 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X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(long answer)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8CDC32-57A0-41D5-B88A-A516714BD4B4}"/>
              </a:ext>
            </a:extLst>
          </p:cNvPr>
          <p:cNvSpPr/>
          <p:nvPr/>
        </p:nvSpPr>
        <p:spPr>
          <a:xfrm>
            <a:off x="3592590" y="5133843"/>
            <a:ext cx="3902416" cy="65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Carl: Yes, I have. 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/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(short answer)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1A1C39F-57BD-4463-BB49-9875A6D49F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3502" y="1860061"/>
            <a:ext cx="3902415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18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8F90716-1819-4C53-9607-A0A9532F0CF8}"/>
              </a:ext>
            </a:extLst>
          </p:cNvPr>
          <p:cNvSpPr/>
          <p:nvPr/>
        </p:nvSpPr>
        <p:spPr>
          <a:xfrm>
            <a:off x="1299099" y="728390"/>
            <a:ext cx="92298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The form of the short answer depends on the form of the question. </a:t>
            </a:r>
            <a:endParaRPr lang="en-US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3AF1610-4035-46B0-A354-6838595332B2}"/>
              </a:ext>
            </a:extLst>
          </p:cNvPr>
          <p:cNvSpPr/>
          <p:nvPr/>
        </p:nvSpPr>
        <p:spPr>
          <a:xfrm>
            <a:off x="5076802" y="1593492"/>
            <a:ext cx="954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Rule 1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E7DF39C-42CC-41E4-9A28-F39648F153BE}"/>
              </a:ext>
            </a:extLst>
          </p:cNvPr>
          <p:cNvSpPr/>
          <p:nvPr/>
        </p:nvSpPr>
        <p:spPr>
          <a:xfrm>
            <a:off x="3411283" y="2094793"/>
            <a:ext cx="42851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</a:rPr>
              <a:t>If the question has an auxiliary verb.</a:t>
            </a:r>
            <a:endParaRPr lang="en-US" sz="2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3018C0-8F6E-457C-BE45-9EDA48E3ABBE}"/>
              </a:ext>
            </a:extLst>
          </p:cNvPr>
          <p:cNvSpPr/>
          <p:nvPr/>
        </p:nvSpPr>
        <p:spPr>
          <a:xfrm>
            <a:off x="3411283" y="2596094"/>
            <a:ext cx="55130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Form of the short answer:	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subject + auxiliary verb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64FB74-B84F-43B5-8141-C655023AEB09}"/>
              </a:ext>
            </a:extLst>
          </p:cNvPr>
          <p:cNvSpPr/>
          <p:nvPr/>
        </p:nvSpPr>
        <p:spPr>
          <a:xfrm>
            <a:off x="5301001" y="3617196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Rule 2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690F52-89AB-43EB-9754-0EA5B832F9CE}"/>
              </a:ext>
            </a:extLst>
          </p:cNvPr>
          <p:cNvSpPr/>
          <p:nvPr/>
        </p:nvSpPr>
        <p:spPr>
          <a:xfrm>
            <a:off x="3496570" y="4123223"/>
            <a:ext cx="5198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If the question uses the verb “be” as a main verb,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4689162-CF11-48DB-A7D6-41ED1140534C}"/>
              </a:ext>
            </a:extLst>
          </p:cNvPr>
          <p:cNvSpPr/>
          <p:nvPr/>
        </p:nvSpPr>
        <p:spPr>
          <a:xfrm>
            <a:off x="3496570" y="4615885"/>
            <a:ext cx="6096000" cy="92775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Form of the short answer:	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subject + main verb “be”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77065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E892EAE-04DB-422A-95BA-8F98495603E6}"/>
              </a:ext>
            </a:extLst>
          </p:cNvPr>
          <p:cNvSpPr/>
          <p:nvPr/>
        </p:nvSpPr>
        <p:spPr>
          <a:xfrm>
            <a:off x="4362720" y="518889"/>
            <a:ext cx="33602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Examples of rule 1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2CD961F-485F-45B0-904A-2AF765E96705}"/>
              </a:ext>
            </a:extLst>
          </p:cNvPr>
          <p:cNvSpPr/>
          <p:nvPr/>
        </p:nvSpPr>
        <p:spPr>
          <a:xfrm>
            <a:off x="1570154" y="1202470"/>
            <a:ext cx="51299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The question has an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</a:rPr>
              <a:t>auxiliary verb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958FAF-9FF1-44B8-8B20-5F328F022AF5}"/>
              </a:ext>
            </a:extLst>
          </p:cNvPr>
          <p:cNvSpPr/>
          <p:nvPr/>
        </p:nvSpPr>
        <p:spPr>
          <a:xfrm>
            <a:off x="1570154" y="1602580"/>
            <a:ext cx="39453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Form of the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</a:rPr>
              <a:t>short answer: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en-US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EE7FEE-198C-4A68-9F25-64D2C1700525}"/>
              </a:ext>
            </a:extLst>
          </p:cNvPr>
          <p:cNvSpPr/>
          <p:nvPr/>
        </p:nvSpPr>
        <p:spPr>
          <a:xfrm>
            <a:off x="4078810" y="1565260"/>
            <a:ext cx="50130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457200"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subject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+ auxiliary verb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21D7E5-222F-4489-9991-658F5C78B876}"/>
              </a:ext>
            </a:extLst>
          </p:cNvPr>
          <p:cNvSpPr/>
          <p:nvPr/>
        </p:nvSpPr>
        <p:spPr>
          <a:xfrm>
            <a:off x="2518300" y="2145034"/>
            <a:ext cx="48243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Helen: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Is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Anne going at the bank?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F084D4-BC50-47B4-8DAB-273FFD7AB703}"/>
              </a:ext>
            </a:extLst>
          </p:cNvPr>
          <p:cNvSpPr/>
          <p:nvPr/>
        </p:nvSpPr>
        <p:spPr>
          <a:xfrm>
            <a:off x="2607017" y="2442424"/>
            <a:ext cx="52779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Eva:	Yes she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is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     /   No she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is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not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3E41DE7-B38D-45D9-9E67-C7D8BFC52FC4}"/>
              </a:ext>
            </a:extLst>
          </p:cNvPr>
          <p:cNvSpPr/>
          <p:nvPr/>
        </p:nvSpPr>
        <p:spPr>
          <a:xfrm>
            <a:off x="5487563" y="2928266"/>
            <a:ext cx="27494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/   No he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is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n’t.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2380463-7500-4CE0-8EEC-3FD2A71CA525}"/>
              </a:ext>
            </a:extLst>
          </p:cNvPr>
          <p:cNvSpPr/>
          <p:nvPr/>
        </p:nvSpPr>
        <p:spPr>
          <a:xfrm>
            <a:off x="5460659" y="3444792"/>
            <a:ext cx="22493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/   No he’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not.</a:t>
            </a:r>
            <a:endParaRPr lang="en-US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EB77679-AF3C-467D-A561-6CE7156AC5C1}"/>
              </a:ext>
            </a:extLst>
          </p:cNvPr>
          <p:cNvSpPr/>
          <p:nvPr/>
        </p:nvSpPr>
        <p:spPr>
          <a:xfrm>
            <a:off x="2241455" y="3953912"/>
            <a:ext cx="47916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Dave: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Have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you been to London?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827F83-D076-487F-B4B1-FC3D6D4377FE}"/>
              </a:ext>
            </a:extLst>
          </p:cNvPr>
          <p:cNvSpPr/>
          <p:nvPr/>
        </p:nvSpPr>
        <p:spPr>
          <a:xfrm>
            <a:off x="2279578" y="4436613"/>
            <a:ext cx="25264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Kate: Yes I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</a:rPr>
              <a:t>have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en-US" sz="24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C716F77-257B-46AA-8D14-0968EBB98336}"/>
              </a:ext>
            </a:extLst>
          </p:cNvPr>
          <p:cNvSpPr/>
          <p:nvPr/>
        </p:nvSpPr>
        <p:spPr>
          <a:xfrm>
            <a:off x="4806039" y="4367355"/>
            <a:ext cx="4181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/ No I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have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not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CF0D6D6-A56B-4487-9A9F-DE6894105FCE}"/>
              </a:ext>
            </a:extLst>
          </p:cNvPr>
          <p:cNvSpPr/>
          <p:nvPr/>
        </p:nvSpPr>
        <p:spPr>
          <a:xfrm>
            <a:off x="4763511" y="4836723"/>
            <a:ext cx="21162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/ No I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have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n’t.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BB5667-2355-4865-A5F0-9AF43FDB02EE}"/>
              </a:ext>
            </a:extLst>
          </p:cNvPr>
          <p:cNvSpPr/>
          <p:nvPr/>
        </p:nvSpPr>
        <p:spPr>
          <a:xfrm>
            <a:off x="4734202" y="5354212"/>
            <a:ext cx="45978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/ No I’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ve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not.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112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19B16AB-93BF-46DE-9276-65C4E4084A4D}"/>
              </a:ext>
            </a:extLst>
          </p:cNvPr>
          <p:cNvSpPr/>
          <p:nvPr/>
        </p:nvSpPr>
        <p:spPr>
          <a:xfrm>
            <a:off x="3491883" y="504678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457200">
              <a:spcAft>
                <a:spcPts val="0"/>
              </a:spcAft>
            </a:pP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More examples of rule 1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B215B29-5536-4522-A1AF-0C33F2CCAE75}"/>
              </a:ext>
            </a:extLst>
          </p:cNvPr>
          <p:cNvSpPr/>
          <p:nvPr/>
        </p:nvSpPr>
        <p:spPr>
          <a:xfrm>
            <a:off x="2463838" y="1140326"/>
            <a:ext cx="3890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 question has an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auxiliary verb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4EFD76-6127-4DC8-A703-149F452977EB}"/>
              </a:ext>
            </a:extLst>
          </p:cNvPr>
          <p:cNvSpPr/>
          <p:nvPr/>
        </p:nvSpPr>
        <p:spPr>
          <a:xfrm>
            <a:off x="2463838" y="150965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Form of the short answer:	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subject + auxiliary verb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825113-5690-4AE4-A215-9E3F1321FEF4}"/>
              </a:ext>
            </a:extLst>
          </p:cNvPr>
          <p:cNvSpPr/>
          <p:nvPr/>
        </p:nvSpPr>
        <p:spPr>
          <a:xfrm>
            <a:off x="2463838" y="2422305"/>
            <a:ext cx="32367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Carl: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Can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you play the piano?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024BA2-95DF-4E6F-B95B-7FD6B309A3C6}"/>
              </a:ext>
            </a:extLst>
          </p:cNvPr>
          <p:cNvSpPr/>
          <p:nvPr/>
        </p:nvSpPr>
        <p:spPr>
          <a:xfrm>
            <a:off x="2342900" y="2791637"/>
            <a:ext cx="1877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Anne: Yes I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can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518C49-DE51-494B-92D4-8831E5520F55}"/>
              </a:ext>
            </a:extLst>
          </p:cNvPr>
          <p:cNvSpPr/>
          <p:nvPr/>
        </p:nvSpPr>
        <p:spPr>
          <a:xfrm>
            <a:off x="4220658" y="2791637"/>
            <a:ext cx="1774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/   No I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</a:rPr>
              <a:t>can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not.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0E3608-C208-4F34-B411-28E08EA5719A}"/>
              </a:ext>
            </a:extLst>
          </p:cNvPr>
          <p:cNvSpPr/>
          <p:nvPr/>
        </p:nvSpPr>
        <p:spPr>
          <a:xfrm>
            <a:off x="4175810" y="3160969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/   No I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can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’t.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E41865F-7DC9-4659-AB89-3D582ECFFD81}"/>
              </a:ext>
            </a:extLst>
          </p:cNvPr>
          <p:cNvSpPr/>
          <p:nvPr/>
        </p:nvSpPr>
        <p:spPr>
          <a:xfrm>
            <a:off x="2444616" y="3793421"/>
            <a:ext cx="36513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Tim: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Has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she read the magazine?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6A4F73A-1CB3-4131-BB2A-2A95928F7811}"/>
              </a:ext>
            </a:extLst>
          </p:cNvPr>
          <p:cNvSpPr/>
          <p:nvPr/>
        </p:nvSpPr>
        <p:spPr>
          <a:xfrm>
            <a:off x="2420793" y="4192355"/>
            <a:ext cx="19931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Rob: Yes he has.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9E5A3E-0CB2-4C01-BE5A-D4A698C48E1F}"/>
              </a:ext>
            </a:extLst>
          </p:cNvPr>
          <p:cNvSpPr/>
          <p:nvPr/>
        </p:nvSpPr>
        <p:spPr>
          <a:xfrm>
            <a:off x="4377581" y="4532085"/>
            <a:ext cx="18261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/  No he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has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n’t.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D8B06E5-C8DA-49B3-B72B-D9D943B48B89}"/>
              </a:ext>
            </a:extLst>
          </p:cNvPr>
          <p:cNvSpPr/>
          <p:nvPr/>
        </p:nvSpPr>
        <p:spPr>
          <a:xfrm>
            <a:off x="4451220" y="4899553"/>
            <a:ext cx="1620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/  No he’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not.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AE182AD-0749-4CB2-989F-C8F7B4483642}"/>
              </a:ext>
            </a:extLst>
          </p:cNvPr>
          <p:cNvSpPr/>
          <p:nvPr/>
        </p:nvSpPr>
        <p:spPr>
          <a:xfrm>
            <a:off x="4451562" y="4192355"/>
            <a:ext cx="19030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/  No he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has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not.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05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9D9871D-E635-46F7-8850-836E1564FA80}"/>
              </a:ext>
            </a:extLst>
          </p:cNvPr>
          <p:cNvSpPr/>
          <p:nvPr/>
        </p:nvSpPr>
        <p:spPr>
          <a:xfrm>
            <a:off x="3375284" y="572155"/>
            <a:ext cx="3736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457200">
              <a:spcAft>
                <a:spcPts val="0"/>
              </a:spcAft>
            </a:pP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More examples of rule 1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12B1631-C4D0-4DBC-82A0-2AF7CABA1306}"/>
              </a:ext>
            </a:extLst>
          </p:cNvPr>
          <p:cNvSpPr/>
          <p:nvPr/>
        </p:nvSpPr>
        <p:spPr>
          <a:xfrm>
            <a:off x="2064343" y="1175837"/>
            <a:ext cx="3890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 question has an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auxiliary verb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4CDBED7-BA0A-4ED3-98FF-E445A07D3A12}"/>
              </a:ext>
            </a:extLst>
          </p:cNvPr>
          <p:cNvSpPr/>
          <p:nvPr/>
        </p:nvSpPr>
        <p:spPr>
          <a:xfrm>
            <a:off x="2064343" y="1594853"/>
            <a:ext cx="55130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Form of the short answer:	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subject + auxiliary verb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0DC354-BCD5-4A54-A2E5-6104E995DB23}"/>
              </a:ext>
            </a:extLst>
          </p:cNvPr>
          <p:cNvSpPr/>
          <p:nvPr/>
        </p:nvSpPr>
        <p:spPr>
          <a:xfrm>
            <a:off x="2391681" y="2432885"/>
            <a:ext cx="2505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Pat: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Do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you like birds?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FD2835-7570-4942-A917-CC4738E602B2}"/>
              </a:ext>
            </a:extLst>
          </p:cNvPr>
          <p:cNvSpPr/>
          <p:nvPr/>
        </p:nvSpPr>
        <p:spPr>
          <a:xfrm>
            <a:off x="2391681" y="2802217"/>
            <a:ext cx="1711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Mark: Yes I do.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09E484-DEB3-471A-8ACE-DA19E47EC505}"/>
              </a:ext>
            </a:extLst>
          </p:cNvPr>
          <p:cNvSpPr/>
          <p:nvPr/>
        </p:nvSpPr>
        <p:spPr>
          <a:xfrm>
            <a:off x="3109993" y="2802217"/>
            <a:ext cx="28777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0"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/    No I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do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not.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C0B4D9E-C650-4E82-93ED-F25191378E28}"/>
              </a:ext>
            </a:extLst>
          </p:cNvPr>
          <p:cNvSpPr/>
          <p:nvPr/>
        </p:nvSpPr>
        <p:spPr>
          <a:xfrm>
            <a:off x="3131788" y="3147137"/>
            <a:ext cx="27366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43000"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/    No I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do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n’t.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5739E6-0165-4FCB-A44F-8B996FF4F25A}"/>
              </a:ext>
            </a:extLst>
          </p:cNvPr>
          <p:cNvSpPr/>
          <p:nvPr/>
        </p:nvSpPr>
        <p:spPr>
          <a:xfrm>
            <a:off x="2064343" y="3900834"/>
            <a:ext cx="4788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     Ralph: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Did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Mike wash the car yesterday?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2525E1-6DD0-4C6B-B8F5-B83406A800E0}"/>
              </a:ext>
            </a:extLst>
          </p:cNvPr>
          <p:cNvSpPr/>
          <p:nvPr/>
        </p:nvSpPr>
        <p:spPr>
          <a:xfrm>
            <a:off x="2456832" y="4250547"/>
            <a:ext cx="19931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Nate: Yes he did. 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7813F9-9CF2-40F7-8E83-D8C5EDFE45F6}"/>
              </a:ext>
            </a:extLst>
          </p:cNvPr>
          <p:cNvSpPr/>
          <p:nvPr/>
        </p:nvSpPr>
        <p:spPr>
          <a:xfrm>
            <a:off x="3247204" y="4257264"/>
            <a:ext cx="30059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43000"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/  No he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did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not.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348FC5-8BAC-45C3-847A-80F503895756}"/>
              </a:ext>
            </a:extLst>
          </p:cNvPr>
          <p:cNvSpPr/>
          <p:nvPr/>
        </p:nvSpPr>
        <p:spPr>
          <a:xfrm>
            <a:off x="4356321" y="4631800"/>
            <a:ext cx="1774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/  No he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did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n’t.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655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9064180-4203-4D84-9EB3-A21542840E34}"/>
              </a:ext>
            </a:extLst>
          </p:cNvPr>
          <p:cNvSpPr/>
          <p:nvPr/>
        </p:nvSpPr>
        <p:spPr>
          <a:xfrm>
            <a:off x="3830034" y="527767"/>
            <a:ext cx="3147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457200">
              <a:spcAft>
                <a:spcPts val="0"/>
              </a:spcAft>
            </a:pP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Examples of rule 2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6A2E8E6-E0AA-4461-AF44-D6201F2647E5}"/>
              </a:ext>
            </a:extLst>
          </p:cNvPr>
          <p:cNvSpPr/>
          <p:nvPr/>
        </p:nvSpPr>
        <p:spPr>
          <a:xfrm>
            <a:off x="2639627" y="106397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If the question uses the verb “be” as a main verb,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Form of the short answer:	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subject + main verb “be”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B468F8-4275-4EFA-997F-6C545D22AAB3}"/>
              </a:ext>
            </a:extLst>
          </p:cNvPr>
          <p:cNvSpPr/>
          <p:nvPr/>
        </p:nvSpPr>
        <p:spPr>
          <a:xfrm>
            <a:off x="2612335" y="2300872"/>
            <a:ext cx="2313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Jane: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Are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you busy?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A6C2F4-D102-407E-BB9B-A5DAFDB8DF87}"/>
              </a:ext>
            </a:extLst>
          </p:cNvPr>
          <p:cNvSpPr/>
          <p:nvPr/>
        </p:nvSpPr>
        <p:spPr>
          <a:xfrm>
            <a:off x="2612335" y="2696665"/>
            <a:ext cx="1800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Paul: Yes I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</a:rPr>
              <a:t>am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4A193CF-47FA-48A4-91F7-60C3D95B4AF2}"/>
              </a:ext>
            </a:extLst>
          </p:cNvPr>
          <p:cNvSpPr/>
          <p:nvPr/>
        </p:nvSpPr>
        <p:spPr>
          <a:xfrm>
            <a:off x="4413149" y="2672626"/>
            <a:ext cx="1710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/   No I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am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not.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844614B-6DF2-4E35-9CF5-462BD4CE74BB}"/>
              </a:ext>
            </a:extLst>
          </p:cNvPr>
          <p:cNvSpPr/>
          <p:nvPr/>
        </p:nvSpPr>
        <p:spPr>
          <a:xfrm>
            <a:off x="4440441" y="2986863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/   No I’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not.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FE4D9D3-FF7E-4E88-B319-61B754D49174}"/>
              </a:ext>
            </a:extLst>
          </p:cNvPr>
          <p:cNvSpPr/>
          <p:nvPr/>
        </p:nvSpPr>
        <p:spPr>
          <a:xfrm>
            <a:off x="2736680" y="3751988"/>
            <a:ext cx="3181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Sam: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Were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 players tired?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0DB6A0B-D831-43FB-A4C4-D3F7A1DA65B9}"/>
              </a:ext>
            </a:extLst>
          </p:cNvPr>
          <p:cNvSpPr/>
          <p:nvPr/>
        </p:nvSpPr>
        <p:spPr>
          <a:xfrm>
            <a:off x="2736680" y="4148536"/>
            <a:ext cx="23778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Joe:   Yes they were. 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F913D29-9108-4F36-AEF3-184B0CF63EDF}"/>
              </a:ext>
            </a:extLst>
          </p:cNvPr>
          <p:cNvSpPr/>
          <p:nvPr/>
        </p:nvSpPr>
        <p:spPr>
          <a:xfrm>
            <a:off x="5176717" y="4169398"/>
            <a:ext cx="2210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/  No they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</a:rPr>
              <a:t>were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not.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FC9868B-9987-4B72-BAA7-F23EF3D49861}"/>
              </a:ext>
            </a:extLst>
          </p:cNvPr>
          <p:cNvSpPr/>
          <p:nvPr/>
        </p:nvSpPr>
        <p:spPr>
          <a:xfrm>
            <a:off x="5114575" y="4572300"/>
            <a:ext cx="21339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/  No they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were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n’t.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107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247002C-50F1-4DF8-ADE8-8466806E314E}"/>
              </a:ext>
            </a:extLst>
          </p:cNvPr>
          <p:cNvSpPr/>
          <p:nvPr/>
        </p:nvSpPr>
        <p:spPr>
          <a:xfrm>
            <a:off x="3163410" y="129833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If the question uses the verb “be” as a main verb,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Form of the short answer:	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subject + main verb “be”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D4A829-6DCC-444E-BE90-7C38335F77EC}"/>
              </a:ext>
            </a:extLst>
          </p:cNvPr>
          <p:cNvSpPr/>
          <p:nvPr/>
        </p:nvSpPr>
        <p:spPr>
          <a:xfrm>
            <a:off x="3614981" y="705321"/>
            <a:ext cx="3736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457200">
              <a:spcAft>
                <a:spcPts val="0"/>
              </a:spcAft>
            </a:pP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More examples of rule 2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A5881BE-F5E8-4028-B208-822D66E096F1}"/>
              </a:ext>
            </a:extLst>
          </p:cNvPr>
          <p:cNvSpPr/>
          <p:nvPr/>
        </p:nvSpPr>
        <p:spPr>
          <a:xfrm>
            <a:off x="1594658" y="2260675"/>
            <a:ext cx="42797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457200"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Paul: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Was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mom at the market?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CBB09A-3C72-44DC-B6E7-B20F54ED0FC9}"/>
              </a:ext>
            </a:extLst>
          </p:cNvPr>
          <p:cNvSpPr/>
          <p:nvPr/>
        </p:nvSpPr>
        <p:spPr>
          <a:xfrm>
            <a:off x="2554273" y="2630007"/>
            <a:ext cx="2121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Eve: Yes she was. 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D8BA3C-EF91-4110-9FE6-132A2B9404BB}"/>
              </a:ext>
            </a:extLst>
          </p:cNvPr>
          <p:cNvSpPr/>
          <p:nvPr/>
        </p:nvSpPr>
        <p:spPr>
          <a:xfrm>
            <a:off x="3734538" y="2590994"/>
            <a:ext cx="29026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7200"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/ No she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was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not.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E11AB2-2448-41E2-A3CB-9DCEDB71DD53}"/>
              </a:ext>
            </a:extLst>
          </p:cNvPr>
          <p:cNvSpPr/>
          <p:nvPr/>
        </p:nvSpPr>
        <p:spPr>
          <a:xfrm>
            <a:off x="3734538" y="2907620"/>
            <a:ext cx="27751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457200"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/ No she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was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n’t.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41D9FF3-A03F-417A-A3DF-C2318FC956FF}"/>
              </a:ext>
            </a:extLst>
          </p:cNvPr>
          <p:cNvSpPr/>
          <p:nvPr/>
        </p:nvSpPr>
        <p:spPr>
          <a:xfrm>
            <a:off x="1730966" y="3785872"/>
            <a:ext cx="2864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457200"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Bob: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Is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she sick?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C65782-681B-4C5C-947A-948B05632BAE}"/>
              </a:ext>
            </a:extLst>
          </p:cNvPr>
          <p:cNvSpPr/>
          <p:nvPr/>
        </p:nvSpPr>
        <p:spPr>
          <a:xfrm>
            <a:off x="2669689" y="4116191"/>
            <a:ext cx="1916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Ken: Yes she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</a:rPr>
              <a:t>is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0533727-0169-4C0F-A125-6E7B11963CDB}"/>
              </a:ext>
            </a:extLst>
          </p:cNvPr>
          <p:cNvSpPr/>
          <p:nvPr/>
        </p:nvSpPr>
        <p:spPr>
          <a:xfrm>
            <a:off x="4487861" y="4116191"/>
            <a:ext cx="1749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/ No she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</a:rPr>
              <a:t> is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not.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09F91D-FEF7-4A44-B3BC-E49A41719115}"/>
              </a:ext>
            </a:extLst>
          </p:cNvPr>
          <p:cNvSpPr/>
          <p:nvPr/>
        </p:nvSpPr>
        <p:spPr>
          <a:xfrm>
            <a:off x="3588693" y="4448162"/>
            <a:ext cx="2578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457200"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/ No she’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not.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2CFD27-6D40-49D4-B138-BED906AFC0FD}"/>
              </a:ext>
            </a:extLst>
          </p:cNvPr>
          <p:cNvSpPr/>
          <p:nvPr/>
        </p:nvSpPr>
        <p:spPr>
          <a:xfrm>
            <a:off x="3546630" y="477624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457200"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/ No she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is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n’t.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457200" indent="457200"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876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4275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2459</TotalTime>
  <Words>561</Words>
  <Application>Microsoft Office PowerPoint</Application>
  <PresentationFormat>Widescreen</PresentationFormat>
  <Paragraphs>83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Short answers in English (Part 1) English grammar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answers in English (Part 1) English grammar lesson</dc:title>
  <dc:creator>Lenovo-Slim3</dc:creator>
  <cp:lastModifiedBy>Javelyn</cp:lastModifiedBy>
  <cp:revision>28</cp:revision>
  <dcterms:created xsi:type="dcterms:W3CDTF">2020-07-08T02:08:01Z</dcterms:created>
  <dcterms:modified xsi:type="dcterms:W3CDTF">2020-07-11T21:07:35Z</dcterms:modified>
</cp:coreProperties>
</file>