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C79D4-B497-4CD8-AC37-88B25ADB0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D2B99D-506B-4128-8A60-09C72B23C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77DCF-583E-429B-947F-BF9B66C56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6155-95EB-4401-8EFC-B724163D1F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CC1FA-7016-4978-BBE3-656E2CEB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5181B-C981-4D81-B3C6-018C8C37E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07E-49F5-48A0-9D9A-201F1E81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EEBF-F21E-4D2E-878C-122701F8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EF12E-C9A2-4585-A6D9-D598FA8E4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A2D14-10D4-41C7-9058-AB7199F77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6155-95EB-4401-8EFC-B724163D1F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66D85-6AEF-4901-B0EA-61A88192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650C5-A295-4DE9-AC09-44DBADA91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07E-49F5-48A0-9D9A-201F1E81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1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016D53-1839-4A75-8C91-DCC6EA150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20084-F07A-4325-8422-1031888BD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F183F-8055-4413-B1D0-AEBE8566A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6155-95EB-4401-8EFC-B724163D1F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31FD8-C8B0-42DB-8561-16B8B2776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5E4C7-27F6-415D-9389-F8CC7E33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07E-49F5-48A0-9D9A-201F1E81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4D4A3-3346-4381-B9B5-C34FE779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858A3-1CE5-491F-8C41-9A974445F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A00DF-550F-4D17-BBA5-B704EE79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6155-95EB-4401-8EFC-B724163D1F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83D7B-BB31-445A-9641-E82A5339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40890-A122-4035-9DE2-7E4B5AB23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07E-49F5-48A0-9D9A-201F1E81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5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EE9FE-FFEA-40D9-B2E2-C1E7393C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25EA0-7529-4F63-8479-6B31F969D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43CE1-B6D5-4131-8D7B-D8B4CD6F2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6155-95EB-4401-8EFC-B724163D1F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A4596-5A7A-4206-91D3-7D8EF2C81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15145-5322-4B90-813C-2750AD16D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07E-49F5-48A0-9D9A-201F1E81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3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EB6D1-8360-4547-B356-EDEBB1308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75D40-D553-4A06-9486-C0CA1265EB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B07BA-C38B-4F3C-AA27-B4EFD1BFC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6736A-24E6-4B1E-86DC-E37BC4FF1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6155-95EB-4401-8EFC-B724163D1F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3BF3B-DC37-4CEB-B2D8-8D36AA04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18BC9-117B-4BBF-B724-2506ECD0D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07E-49F5-48A0-9D9A-201F1E81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8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AE1A3-3BA6-4556-8E23-611CB38CE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B800D-E84E-467B-875D-CDE8026C4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EE16F-B304-4354-9677-A15F747E0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B9EB03-0383-4D19-A8C4-2E918D55A1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2BCD18-00E5-44D5-AB26-EDA990DF1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CD3D5D-1F07-4FFF-A741-494E20A6B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6155-95EB-4401-8EFC-B724163D1F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04C042-C1C3-4C07-AA35-D3D1A601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3DCFE7-C6F0-491A-A98D-D20BD0A2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07E-49F5-48A0-9D9A-201F1E81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1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FE72A-EB14-4123-85E6-7965F8190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AE696-576B-4F18-AEF7-9FD45631D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6155-95EB-4401-8EFC-B724163D1F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55729-0AA0-4B1C-9CDF-CF7149C5A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26C9E-E705-4B52-B06C-9A8C6875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07E-49F5-48A0-9D9A-201F1E81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5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52453-D323-4440-BCD7-B187E7941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6155-95EB-4401-8EFC-B724163D1F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8D438C-74E5-4A36-B87E-077EE1817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50728-679C-4C89-887B-0B837DEB3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07E-49F5-48A0-9D9A-201F1E81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01B8E-0900-42E7-B758-9C8B23059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3D00C-0513-489D-98CF-66079FB60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6F3F1-3F58-4C8C-B085-8EB63C4FC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AAFA0-9829-40E3-9092-E557F4EDB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6155-95EB-4401-8EFC-B724163D1F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2BA18-5E7D-4DF7-B453-176EACDD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5F4E3-D43D-4C0B-BB7A-D8741BCE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07E-49F5-48A0-9D9A-201F1E81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6F35-BA87-421A-8EF2-8DCC0C6E6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8FBF5F-A76F-4D1D-B59A-DCB6A4807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FAED0-D6AE-4D5A-A67E-74804D366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3BA8A-EE39-4779-BEDA-9A95BAA4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6155-95EB-4401-8EFC-B724163D1F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05025-B22E-4545-B557-93901DD6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A29F7-2B10-40BA-B939-4E0C7EF8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907E-49F5-48A0-9D9A-201F1E81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1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234A9-E175-4352-B44E-B75A73A7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5F86E-21A8-4BBD-8F15-95F240F6F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CE9B8-A20C-47F8-8FF5-958BED516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46155-95EB-4401-8EFC-B724163D1F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C6ECE-FF0F-489F-ABF0-AF4577656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5DD17-7F71-4B49-97C4-1623F0D43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907E-49F5-48A0-9D9A-201F1E811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6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A845F-D2B6-4727-9887-3753A014FF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sz="5300" b="1" dirty="0"/>
              <a:t>Short answers (part 2)</a:t>
            </a:r>
            <a:br>
              <a:rPr lang="en-US" sz="5300" b="1" dirty="0"/>
            </a:br>
            <a:r>
              <a:rPr lang="en-US" sz="4800" b="1" dirty="0"/>
              <a:t>	“that clauses”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English grammar lesson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E8587D-414D-489F-9873-83066ACF8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197" y="4899393"/>
            <a:ext cx="1420491" cy="10364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A15BC7-5729-489D-8B6A-42258860591B}"/>
              </a:ext>
            </a:extLst>
          </p:cNvPr>
          <p:cNvSpPr txBox="1"/>
          <p:nvPr/>
        </p:nvSpPr>
        <p:spPr>
          <a:xfrm>
            <a:off x="3290688" y="5550971"/>
            <a:ext cx="218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EnglishTutorHub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0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587306-2BC0-477C-8EEE-4B7815477AFC}"/>
              </a:ext>
            </a:extLst>
          </p:cNvPr>
          <p:cNvSpPr/>
          <p:nvPr/>
        </p:nvSpPr>
        <p:spPr>
          <a:xfrm>
            <a:off x="1592062" y="398146"/>
            <a:ext cx="97092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A </a:t>
            </a: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</a:rPr>
              <a:t>short answer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is an answer that does not repeat all of the words from the question</a:t>
            </a:r>
            <a:endParaRPr lang="en-US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710CC9-9165-46A7-821B-A56FE134701A}"/>
              </a:ext>
            </a:extLst>
          </p:cNvPr>
          <p:cNvSpPr/>
          <p:nvPr/>
        </p:nvSpPr>
        <p:spPr>
          <a:xfrm>
            <a:off x="1592062" y="1352253"/>
            <a:ext cx="9007876" cy="46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Often we don’t want to repeat the information in a “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that clause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735813-3FF7-40B9-86C2-ADE5A8AF2BD1}"/>
              </a:ext>
            </a:extLst>
          </p:cNvPr>
          <p:cNvSpPr/>
          <p:nvPr/>
        </p:nvSpPr>
        <p:spPr>
          <a:xfrm>
            <a:off x="1592062" y="2404657"/>
            <a:ext cx="5695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Joe: Do you think that you arrived early?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283FB7-E80D-4BF0-91D1-B2AE9CE970D9}"/>
              </a:ext>
            </a:extLst>
          </p:cNvPr>
          <p:cNvSpPr/>
          <p:nvPr/>
        </p:nvSpPr>
        <p:spPr>
          <a:xfrm>
            <a:off x="1559923" y="2773989"/>
            <a:ext cx="4369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Ben: I hope that I arrived early.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D964D1-AFAA-4B65-9548-4BA2CA3DCFF6}"/>
              </a:ext>
            </a:extLst>
          </p:cNvPr>
          <p:cNvSpPr/>
          <p:nvPr/>
        </p:nvSpPr>
        <p:spPr>
          <a:xfrm>
            <a:off x="1592062" y="3174098"/>
            <a:ext cx="22430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Ben: I hope so.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127300-FB91-46FC-AD2B-8C9284C1175B}"/>
              </a:ext>
            </a:extLst>
          </p:cNvPr>
          <p:cNvSpPr/>
          <p:nvPr/>
        </p:nvSpPr>
        <p:spPr>
          <a:xfrm>
            <a:off x="6029940" y="2839111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X (long answer)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A11E4E-5895-4901-AACF-642753A0E291}"/>
              </a:ext>
            </a:extLst>
          </p:cNvPr>
          <p:cNvSpPr/>
          <p:nvPr/>
        </p:nvSpPr>
        <p:spPr>
          <a:xfrm>
            <a:off x="3835153" y="3181232"/>
            <a:ext cx="2323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/ (short answer)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0CDE15-498A-4AEC-883C-5F8C2E5F8BAA}"/>
              </a:ext>
            </a:extLst>
          </p:cNvPr>
          <p:cNvSpPr/>
          <p:nvPr/>
        </p:nvSpPr>
        <p:spPr>
          <a:xfrm>
            <a:off x="2309539" y="3586029"/>
            <a:ext cx="1654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hope it. X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941F0F-4749-450F-B130-13C81FB23A37}"/>
              </a:ext>
            </a:extLst>
          </p:cNvPr>
          <p:cNvSpPr/>
          <p:nvPr/>
        </p:nvSpPr>
        <p:spPr>
          <a:xfrm>
            <a:off x="2309539" y="4005095"/>
            <a:ext cx="17564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hope.    X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0C14EF-E002-4ECE-8619-BF40C9CFFF19}"/>
              </a:ext>
            </a:extLst>
          </p:cNvPr>
          <p:cNvSpPr/>
          <p:nvPr/>
        </p:nvSpPr>
        <p:spPr>
          <a:xfrm>
            <a:off x="1592062" y="4517002"/>
            <a:ext cx="5910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Here are the verbs that use this structure: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EA842C-20CD-402C-B042-50A17EE5A08B}"/>
              </a:ext>
            </a:extLst>
          </p:cNvPr>
          <p:cNvSpPr/>
          <p:nvPr/>
        </p:nvSpPr>
        <p:spPr>
          <a:xfrm>
            <a:off x="1592062" y="5044082"/>
            <a:ext cx="10046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believe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hope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expect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imagine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suppose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reckon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think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be afraid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3348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4ED746-824C-408F-A5D8-8CA65582AD1C}"/>
              </a:ext>
            </a:extLst>
          </p:cNvPr>
          <p:cNvSpPr/>
          <p:nvPr/>
        </p:nvSpPr>
        <p:spPr>
          <a:xfrm>
            <a:off x="1171331" y="1046235"/>
            <a:ext cx="62606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Carl: Are you going to Las Vegas next week?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48DB88-B86C-43FF-8A0C-C09FAABF87C7}"/>
              </a:ext>
            </a:extLst>
          </p:cNvPr>
          <p:cNvSpPr/>
          <p:nvPr/>
        </p:nvSpPr>
        <p:spPr>
          <a:xfrm>
            <a:off x="1189427" y="1539421"/>
            <a:ext cx="2751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Dave: I believe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129A47-8843-4426-B12C-15CC9E2FA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9795" y="2147907"/>
            <a:ext cx="3808520" cy="17335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C2BFEBC-7B00-4378-A9C7-2D6F57993641}"/>
              </a:ext>
            </a:extLst>
          </p:cNvPr>
          <p:cNvSpPr/>
          <p:nvPr/>
        </p:nvSpPr>
        <p:spPr>
          <a:xfrm>
            <a:off x="3922405" y="1524695"/>
            <a:ext cx="7243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(I believe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that I’m going to Las Vegas next week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F6CCCA-5699-40DB-AE93-D0BC150966C9}"/>
              </a:ext>
            </a:extLst>
          </p:cNvPr>
          <p:cNvSpPr/>
          <p:nvPr/>
        </p:nvSpPr>
        <p:spPr>
          <a:xfrm>
            <a:off x="1179738" y="1952396"/>
            <a:ext cx="2680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Dave: I expect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F63EE8-0904-4431-9400-DEC8A4136061}"/>
              </a:ext>
            </a:extLst>
          </p:cNvPr>
          <p:cNvSpPr/>
          <p:nvPr/>
        </p:nvSpPr>
        <p:spPr>
          <a:xfrm>
            <a:off x="721279" y="2370479"/>
            <a:ext cx="28857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Dave: I think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B24785-5FEA-4A9E-9DE4-95523703B6EF}"/>
              </a:ext>
            </a:extLst>
          </p:cNvPr>
          <p:cNvSpPr/>
          <p:nvPr/>
        </p:nvSpPr>
        <p:spPr>
          <a:xfrm>
            <a:off x="721279" y="2766638"/>
            <a:ext cx="3139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Dave: I reckon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A64F2B-F908-45FC-9BAD-96DCF6DDBA09}"/>
              </a:ext>
            </a:extLst>
          </p:cNvPr>
          <p:cNvSpPr/>
          <p:nvPr/>
        </p:nvSpPr>
        <p:spPr>
          <a:xfrm>
            <a:off x="721279" y="3171019"/>
            <a:ext cx="3315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Dave: I imagine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E1F83C-7220-4739-865B-34BFDACDA995}"/>
              </a:ext>
            </a:extLst>
          </p:cNvPr>
          <p:cNvSpPr/>
          <p:nvPr/>
        </p:nvSpPr>
        <p:spPr>
          <a:xfrm>
            <a:off x="721279" y="3555138"/>
            <a:ext cx="3400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Dave: I suppose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D00B0E-1C8F-4DC9-AFED-263E67B7F1A1}"/>
              </a:ext>
            </a:extLst>
          </p:cNvPr>
          <p:cNvSpPr/>
          <p:nvPr/>
        </p:nvSpPr>
        <p:spPr>
          <a:xfrm>
            <a:off x="751832" y="4453720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Dave: I hope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5E32D2-4A45-47A4-BFCF-A267E5826518}"/>
              </a:ext>
            </a:extLst>
          </p:cNvPr>
          <p:cNvSpPr/>
          <p:nvPr/>
        </p:nvSpPr>
        <p:spPr>
          <a:xfrm>
            <a:off x="721279" y="5148639"/>
            <a:ext cx="6170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Dave: I’m afraid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	(yes, with regret)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70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6FFD3-757D-4CE1-8635-3396044D6288}"/>
              </a:ext>
            </a:extLst>
          </p:cNvPr>
          <p:cNvSpPr/>
          <p:nvPr/>
        </p:nvSpPr>
        <p:spPr>
          <a:xfrm>
            <a:off x="1199364" y="1220224"/>
            <a:ext cx="548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Is the Director coming to the office?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6FA902-FA17-43BF-A5A7-8C88A0CB7002}"/>
              </a:ext>
            </a:extLst>
          </p:cNvPr>
          <p:cNvSpPr/>
          <p:nvPr/>
        </p:nvSpPr>
        <p:spPr>
          <a:xfrm>
            <a:off x="4634490" y="572156"/>
            <a:ext cx="22381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Negative form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DA5814-AB2B-4264-8011-BD118BAF73F6}"/>
              </a:ext>
            </a:extLst>
          </p:cNvPr>
          <p:cNvSpPr/>
          <p:nvPr/>
        </p:nvSpPr>
        <p:spPr>
          <a:xfrm>
            <a:off x="2765937" y="1868292"/>
            <a:ext cx="4791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negative form of verb + “so”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ED6C19-40FA-406E-8F2C-C22F3BCF8A50}"/>
              </a:ext>
            </a:extLst>
          </p:cNvPr>
          <p:cNvSpPr/>
          <p:nvPr/>
        </p:nvSpPr>
        <p:spPr>
          <a:xfrm>
            <a:off x="1166781" y="2467071"/>
            <a:ext cx="4044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Jake: I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don’t believe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C3D78E-8201-4AD6-957E-9DCFE4F80E76}"/>
              </a:ext>
            </a:extLst>
          </p:cNvPr>
          <p:cNvSpPr/>
          <p:nvPr/>
        </p:nvSpPr>
        <p:spPr>
          <a:xfrm>
            <a:off x="5619377" y="2467070"/>
            <a:ext cx="40110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Jake: I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don’t reckon 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6E0B4F-1515-4AC1-AB42-1A561A7F7499}"/>
              </a:ext>
            </a:extLst>
          </p:cNvPr>
          <p:cNvSpPr/>
          <p:nvPr/>
        </p:nvSpPr>
        <p:spPr>
          <a:xfrm>
            <a:off x="1646079" y="2835017"/>
            <a:ext cx="3515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Jake: I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don’t expect 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42430B-4998-4FD0-9071-405DE4AD72CF}"/>
              </a:ext>
            </a:extLst>
          </p:cNvPr>
          <p:cNvSpPr/>
          <p:nvPr/>
        </p:nvSpPr>
        <p:spPr>
          <a:xfrm>
            <a:off x="5641083" y="2816366"/>
            <a:ext cx="4163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Jake: I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don’t imagine 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D3E298-B854-4F6D-90F7-3936F2E23E6C}"/>
              </a:ext>
            </a:extLst>
          </p:cNvPr>
          <p:cNvSpPr/>
          <p:nvPr/>
        </p:nvSpPr>
        <p:spPr>
          <a:xfrm>
            <a:off x="1646079" y="3198167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Jake: I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don’t think 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.	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88E4FD-64D6-4833-AE12-DD353DE43706}"/>
              </a:ext>
            </a:extLst>
          </p:cNvPr>
          <p:cNvSpPr/>
          <p:nvPr/>
        </p:nvSpPr>
        <p:spPr>
          <a:xfrm>
            <a:off x="5641083" y="3164428"/>
            <a:ext cx="49854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Jake: I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don’t suppose so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E9D62E-1C30-4764-9114-6584200A0555}"/>
              </a:ext>
            </a:extLst>
          </p:cNvPr>
          <p:cNvSpPr/>
          <p:nvPr/>
        </p:nvSpPr>
        <p:spPr>
          <a:xfrm>
            <a:off x="4338033" y="3955711"/>
            <a:ext cx="256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Exceptions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9C8BB1-764F-4BC7-B53A-2FA183DBD6E4}"/>
              </a:ext>
            </a:extLst>
          </p:cNvPr>
          <p:cNvSpPr/>
          <p:nvPr/>
        </p:nvSpPr>
        <p:spPr>
          <a:xfrm>
            <a:off x="2683806" y="4638984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hope 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+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</a:rPr>
              <a:t>not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1F747A-DC7F-4BAD-9BC6-F9FA5EADF255}"/>
              </a:ext>
            </a:extLst>
          </p:cNvPr>
          <p:cNvSpPr/>
          <p:nvPr/>
        </p:nvSpPr>
        <p:spPr>
          <a:xfrm>
            <a:off x="6113968" y="4712846"/>
            <a:ext cx="3217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457200"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 afraid + not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15CA4-0CE2-410B-AFF1-607E578B121F}"/>
              </a:ext>
            </a:extLst>
          </p:cNvPr>
          <p:cNvSpPr/>
          <p:nvPr/>
        </p:nvSpPr>
        <p:spPr>
          <a:xfrm>
            <a:off x="1756431" y="5232967"/>
            <a:ext cx="2459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Jake: I 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</a:rPr>
              <a:t>hope not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</a:rPr>
              <a:t>!</a:t>
            </a:r>
            <a:endParaRPr lang="en-US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6B6B3-5B1B-4C76-9620-D048AAE7D956}"/>
              </a:ext>
            </a:extLst>
          </p:cNvPr>
          <p:cNvSpPr/>
          <p:nvPr/>
        </p:nvSpPr>
        <p:spPr>
          <a:xfrm>
            <a:off x="5891952" y="5208659"/>
            <a:ext cx="3331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Jake: I’m 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afraid not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213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E7B0D7-F474-41FC-8A43-670FC7D62339}"/>
              </a:ext>
            </a:extLst>
          </p:cNvPr>
          <p:cNvSpPr/>
          <p:nvPr/>
        </p:nvSpPr>
        <p:spPr>
          <a:xfrm>
            <a:off x="4184671" y="678687"/>
            <a:ext cx="32447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More examples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21BDA3-D9B7-4D4C-ACE5-F2AC8072EAB3}"/>
              </a:ext>
            </a:extLst>
          </p:cNvPr>
          <p:cNvSpPr/>
          <p:nvPr/>
        </p:nvSpPr>
        <p:spPr>
          <a:xfrm>
            <a:off x="1158495" y="1663169"/>
            <a:ext cx="62414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Mon: I think that you’ll pass the interview.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AABFC6-48E8-49A8-8003-BCD134E97F88}"/>
              </a:ext>
            </a:extLst>
          </p:cNvPr>
          <p:cNvSpPr/>
          <p:nvPr/>
        </p:nvSpPr>
        <p:spPr>
          <a:xfrm>
            <a:off x="1194006" y="2124834"/>
            <a:ext cx="2887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Dave: I hope so.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8F4EFE-741C-4EC1-AD01-80C7D30BC2CC}"/>
              </a:ext>
            </a:extLst>
          </p:cNvPr>
          <p:cNvSpPr/>
          <p:nvPr/>
        </p:nvSpPr>
        <p:spPr>
          <a:xfrm>
            <a:off x="1122984" y="3032832"/>
            <a:ext cx="7785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Jean: Are you sure you’ll know a lot of people there?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CE9658-A5D3-4B2E-B730-9C68231D9F25}"/>
              </a:ext>
            </a:extLst>
          </p:cNvPr>
          <p:cNvSpPr/>
          <p:nvPr/>
        </p:nvSpPr>
        <p:spPr>
          <a:xfrm>
            <a:off x="1194006" y="3494497"/>
            <a:ext cx="3416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Kim: I don’t think so.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A27CB6-ED24-41B3-AAA4-FE6471493C1D}"/>
              </a:ext>
            </a:extLst>
          </p:cNvPr>
          <p:cNvSpPr/>
          <p:nvPr/>
        </p:nvSpPr>
        <p:spPr>
          <a:xfrm>
            <a:off x="1166541" y="4417827"/>
            <a:ext cx="4496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Paul: Will you be at the bar?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FDA7C2-174C-4719-A8EA-7B64AFB82121}"/>
              </a:ext>
            </a:extLst>
          </p:cNvPr>
          <p:cNvSpPr/>
          <p:nvPr/>
        </p:nvSpPr>
        <p:spPr>
          <a:xfrm>
            <a:off x="1160342" y="4832408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Rob: I expect so.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652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7CE4DF-9420-4B38-9609-24CE1E056373}"/>
              </a:ext>
            </a:extLst>
          </p:cNvPr>
          <p:cNvSpPr/>
          <p:nvPr/>
        </p:nvSpPr>
        <p:spPr>
          <a:xfrm>
            <a:off x="3908661" y="694698"/>
            <a:ext cx="32447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More examples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6E5E40-9A72-44BC-B5CA-8F51CB94AE99}"/>
              </a:ext>
            </a:extLst>
          </p:cNvPr>
          <p:cNvSpPr/>
          <p:nvPr/>
        </p:nvSpPr>
        <p:spPr>
          <a:xfrm>
            <a:off x="1411824" y="1735785"/>
            <a:ext cx="5524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Alter: Have you bought me a wine?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D0DD26-23DE-4018-80E2-9B9D0F03DBEC}"/>
              </a:ext>
            </a:extLst>
          </p:cNvPr>
          <p:cNvSpPr/>
          <p:nvPr/>
        </p:nvSpPr>
        <p:spPr>
          <a:xfrm>
            <a:off x="1411824" y="2224926"/>
            <a:ext cx="3272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Pam: I’m afraid no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CE496C-FFCC-4433-8518-922D9AEA0BA0}"/>
              </a:ext>
            </a:extLst>
          </p:cNvPr>
          <p:cNvSpPr/>
          <p:nvPr/>
        </p:nvSpPr>
        <p:spPr>
          <a:xfrm>
            <a:off x="1411824" y="2976927"/>
            <a:ext cx="4993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Anne: Is Dan going to pick you?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A92BA9-A643-44A4-9B4D-FBE99E90DE81}"/>
              </a:ext>
            </a:extLst>
          </p:cNvPr>
          <p:cNvSpPr/>
          <p:nvPr/>
        </p:nvSpPr>
        <p:spPr>
          <a:xfrm>
            <a:off x="1411824" y="3380498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Susan: I imagine so.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02EB7E-BCD7-483E-A682-FF00B8F5CA9C}"/>
              </a:ext>
            </a:extLst>
          </p:cNvPr>
          <p:cNvSpPr/>
          <p:nvPr/>
        </p:nvSpPr>
        <p:spPr>
          <a:xfrm>
            <a:off x="1411824" y="4238169"/>
            <a:ext cx="53174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Keith: Is it going to rain tomorrow?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70BAFF-9B3C-4F3D-85E7-A58F36C9FEBB}"/>
              </a:ext>
            </a:extLst>
          </p:cNvPr>
          <p:cNvSpPr/>
          <p:nvPr/>
        </p:nvSpPr>
        <p:spPr>
          <a:xfrm>
            <a:off x="1372135" y="4699834"/>
            <a:ext cx="2749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Jim: I hope not.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57280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2F29BD-8527-40F3-8B1D-0752E69F22D5}"/>
              </a:ext>
            </a:extLst>
          </p:cNvPr>
          <p:cNvSpPr txBox="1"/>
          <p:nvPr/>
        </p:nvSpPr>
        <p:spPr>
          <a:xfrm>
            <a:off x="3751630" y="798990"/>
            <a:ext cx="4688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Visit englsihtutorhub.com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256FCB-07EF-48F4-963D-24C191903094}"/>
              </a:ext>
            </a:extLst>
          </p:cNvPr>
          <p:cNvSpPr/>
          <p:nvPr/>
        </p:nvSpPr>
        <p:spPr>
          <a:xfrm>
            <a:off x="2229944" y="2312179"/>
            <a:ext cx="7491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Please subscribe, Share and Like!..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5FAD80-8F6B-4254-BE8D-18D1BA1B34B4}"/>
              </a:ext>
            </a:extLst>
          </p:cNvPr>
          <p:cNvSpPr txBox="1"/>
          <p:nvPr/>
        </p:nvSpPr>
        <p:spPr>
          <a:xfrm>
            <a:off x="4492102" y="3792958"/>
            <a:ext cx="4287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Thank you!..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202FA0-9039-4DC9-B233-E514602E0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7471" y="5306685"/>
            <a:ext cx="1420491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77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3027</TotalTime>
  <Words>399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Short answers (part 2)  “that clauses”  English grammar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Short answers (part 2)  “that clauses”  English grammar lesson</dc:title>
  <dc:creator>Lenovo-Slim3</dc:creator>
  <cp:lastModifiedBy>Lenovo-Slim3</cp:lastModifiedBy>
  <cp:revision>25</cp:revision>
  <dcterms:created xsi:type="dcterms:W3CDTF">2020-07-13T00:24:53Z</dcterms:created>
  <dcterms:modified xsi:type="dcterms:W3CDTF">2020-07-15T02:52:50Z</dcterms:modified>
</cp:coreProperties>
</file>