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5A98-3104-4CE3-AE00-1926AFB81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83E51-D073-40EA-8C21-69C009D53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F3F0F-7DF2-4E15-8094-192F5D41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CCA0-B9E6-44CE-B59F-ACAE86BB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600BB-C5E7-464B-97EE-0D4AD3DA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09B1-F6BA-4875-892A-B04C98AE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0D7D3-44DE-4953-B86C-BDA82C7E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B33AB-6AE2-4A1F-BA7A-0D6045B6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0AD68-EDC0-42EB-A10C-9D048C27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A36F3-5454-41B8-98B1-13FB469A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4627D-C0FC-4E79-87C3-58EA5253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03263-F65C-4262-928C-CF02C2811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AC626-4584-4702-9090-39B8A115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90C3-B24C-484B-A1F5-DC6C7526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20873-312D-4F38-9A4A-EBD5DB5A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EB42-47B7-42F9-BE77-2FC851D3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C4BA8-9242-4AE6-A159-DDB4B693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E9F0B-81F0-4E6B-9E8B-067BDA0D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FBBDE-DF31-4B4A-865C-4D31816D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13E-3519-4F83-A8EC-E5034409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6410-0233-4E88-B77F-D244C95B5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7FBC7-B815-406C-8AE3-5ABD4BC19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8AFCD-9363-46A8-9427-C6101F6B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0FE0-0E89-447A-9FA6-98F49B35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FC725-442C-480D-88D9-9A6D15E1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2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D445-D78A-4540-B4C7-E296CC562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354C2-B7A0-4690-857F-B6BB8847D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DF440-6756-41C6-9AB5-26730CE4D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F5954-7962-4E15-91C0-5354D2EE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07402-C833-4F08-A7AC-3F6EE568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1C6DC-2736-4F0C-86A7-641D4803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C8E0-A891-4E70-9CBF-FE40A1FD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F0FB5-2AC5-46F3-89C8-4F664679B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2ECCE-87C8-49C6-BA51-4F521DE98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3BE93-6774-4A01-A9DF-E47B103A5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5DAF7-1883-42DB-BAFA-230AB1DF1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E4782-44A0-4A74-B9F1-7C912909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3A66B-C36F-4E53-B52E-9B8BE5D8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090FCE-7894-4C7B-97B3-C935665D7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D307-129B-4784-BB9A-EDC36F5A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AE785-00D3-419F-8CD4-3DD31B07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1A053-A0DB-4D0C-AA69-6FF256E4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FB2D6-CC49-4B47-9F1E-BF942AC7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4178F-B753-4E27-BD3A-EF9E6D6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52488-AAB6-465A-A008-930A98FA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19907-AF08-482F-B5DD-E1B46B92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2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56FC-341F-447E-B379-AAA158A2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0812-DE42-4A98-B490-546860CF1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A6E0B-425D-46D3-888A-C0274E8A3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5F33D-16F6-41B0-8F54-E0624B22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AC06D-0AE1-4B67-BFBF-DC213964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64719-33E6-4398-A5A7-F279698E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D1E0-9295-469D-8C4E-41E61C9B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3C1A51-AD42-42FD-B6DD-18B05C999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5FBE8-090A-4EA5-9EF5-CF2E99506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FE2D2-4E64-441F-B638-B4128BF2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69D94-F721-4575-9673-095C86B8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CB7-D110-4E70-BA93-96C6813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3CE97B-765D-455F-9217-8FD150E9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CF445-B6B9-4F1E-A6E8-3B66C43C2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D21A-273B-47B2-A100-7B771CD0D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5FD4-11AE-492C-802E-DDDD21FAB6C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E879-EF2C-45E1-888E-9F1AB495D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77243-0B05-4F4E-B2AE-461669D9A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9035-B98D-4E9E-88F0-8D763F3F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4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8523-B36D-4E44-B7FB-2512211A2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223" y="406400"/>
            <a:ext cx="9144000" cy="2387600"/>
          </a:xfrm>
        </p:spPr>
        <p:txBody>
          <a:bodyPr/>
          <a:lstStyle/>
          <a:p>
            <a:pPr algn="l"/>
            <a:r>
              <a:rPr lang="en-US" b="1" dirty="0"/>
              <a:t>Would rather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3761A-85A6-44DB-A01D-1A73F8279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3911714"/>
            <a:ext cx="1304657" cy="1036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80F6B-7306-4A2F-88F8-7705294AACFE}"/>
              </a:ext>
            </a:extLst>
          </p:cNvPr>
          <p:cNvSpPr txBox="1"/>
          <p:nvPr/>
        </p:nvSpPr>
        <p:spPr>
          <a:xfrm>
            <a:off x="2677736" y="4578792"/>
            <a:ext cx="200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EnglishTutorHub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7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29964B-3976-4B55-826E-962C972AE138}"/>
              </a:ext>
            </a:extLst>
          </p:cNvPr>
          <p:cNvSpPr/>
          <p:nvPr/>
        </p:nvSpPr>
        <p:spPr>
          <a:xfrm>
            <a:off x="1139300" y="611210"/>
            <a:ext cx="10250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use “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ra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ther” to describe a preference of one thing compared to another thing.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364A2F-D42D-4DD2-9D9B-0083E90BD67A}"/>
              </a:ext>
            </a:extLst>
          </p:cNvPr>
          <p:cNvSpPr/>
          <p:nvPr/>
        </p:nvSpPr>
        <p:spPr>
          <a:xfrm>
            <a:off x="4574959" y="166616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rather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watch a football match than play computer games.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69771-5AB8-4651-BF90-10550B08F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28900"/>
            <a:ext cx="2847975" cy="1600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DFF60D9-2D94-453D-A1B1-7C7A70ACF172}"/>
              </a:ext>
            </a:extLst>
          </p:cNvPr>
          <p:cNvSpPr/>
          <p:nvPr/>
        </p:nvSpPr>
        <p:spPr>
          <a:xfrm>
            <a:off x="4288530" y="4831018"/>
            <a:ext cx="7043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rather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a lawyer than be an architect.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E4E2C3-F651-4FC3-9B1E-5005B5BD3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041" y="3429000"/>
            <a:ext cx="2688687" cy="241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0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CD6B49-020A-4E64-9BF4-CD7578225C22}"/>
              </a:ext>
            </a:extLst>
          </p:cNvPr>
          <p:cNvSpPr/>
          <p:nvPr/>
        </p:nvSpPr>
        <p:spPr>
          <a:xfrm>
            <a:off x="2915364" y="438990"/>
            <a:ext cx="6147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 rather</a:t>
            </a:r>
            <a:r>
              <a:rPr lang="en-US" sz="28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affirmative full form</a:t>
            </a:r>
            <a:endParaRPr lang="en-US" sz="28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566791-2386-4902-A7B0-FA78D992A5B2}"/>
              </a:ext>
            </a:extLst>
          </p:cNvPr>
          <p:cNvSpPr/>
          <p:nvPr/>
        </p:nvSpPr>
        <p:spPr>
          <a:xfrm>
            <a:off x="3242111" y="1129475"/>
            <a:ext cx="4504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C7E4FA-2595-4DE1-BF01-12C0B9EC1B7B}"/>
              </a:ext>
            </a:extLst>
          </p:cNvPr>
          <p:cNvSpPr/>
          <p:nvPr/>
        </p:nvSpPr>
        <p:spPr>
          <a:xfrm>
            <a:off x="1929413" y="1758406"/>
            <a:ext cx="9016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“would rather” + base form + than + base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2EDA1D-5C0C-4ACD-AA0F-E288C380F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112" y="2495744"/>
            <a:ext cx="3130581" cy="21944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FBBB34-B648-40E2-8237-D929104F04DA}"/>
              </a:ext>
            </a:extLst>
          </p:cNvPr>
          <p:cNvSpPr/>
          <p:nvPr/>
        </p:nvSpPr>
        <p:spPr>
          <a:xfrm>
            <a:off x="4229793" y="2461544"/>
            <a:ext cx="4559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97EC50-E492-408D-BE88-01D46CDFFA3E}"/>
              </a:ext>
            </a:extLst>
          </p:cNvPr>
          <p:cNvSpPr/>
          <p:nvPr/>
        </p:nvSpPr>
        <p:spPr>
          <a:xfrm>
            <a:off x="4223510" y="2843325"/>
            <a:ext cx="4994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E48C5C-3E25-4569-89AA-2B8FBEC11565}"/>
              </a:ext>
            </a:extLst>
          </p:cNvPr>
          <p:cNvSpPr/>
          <p:nvPr/>
        </p:nvSpPr>
        <p:spPr>
          <a:xfrm>
            <a:off x="4255442" y="3236336"/>
            <a:ext cx="4868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4F1B2A-B03D-4AC2-A642-8E96B8E926A9}"/>
              </a:ext>
            </a:extLst>
          </p:cNvPr>
          <p:cNvSpPr/>
          <p:nvPr/>
        </p:nvSpPr>
        <p:spPr>
          <a:xfrm>
            <a:off x="4255442" y="3664717"/>
            <a:ext cx="5022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A9EFF0-9F6D-4936-A46F-496659F15352}"/>
              </a:ext>
            </a:extLst>
          </p:cNvPr>
          <p:cNvSpPr/>
          <p:nvPr/>
        </p:nvSpPr>
        <p:spPr>
          <a:xfrm>
            <a:off x="4255442" y="4029904"/>
            <a:ext cx="4644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05ED90-02B7-403E-9D0E-635231A00AAE}"/>
              </a:ext>
            </a:extLst>
          </p:cNvPr>
          <p:cNvSpPr/>
          <p:nvPr/>
        </p:nvSpPr>
        <p:spPr>
          <a:xfrm>
            <a:off x="4193693" y="4435573"/>
            <a:ext cx="4930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7BE8EC-DE31-460C-ABD3-B30F39D2B181}"/>
              </a:ext>
            </a:extLst>
          </p:cNvPr>
          <p:cNvSpPr/>
          <p:nvPr/>
        </p:nvSpPr>
        <p:spPr>
          <a:xfrm>
            <a:off x="4192636" y="4856710"/>
            <a:ext cx="4994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636A05-5EE5-42ED-BC07-C300A43735A1}"/>
              </a:ext>
            </a:extLst>
          </p:cNvPr>
          <p:cNvSpPr/>
          <p:nvPr/>
        </p:nvSpPr>
        <p:spPr>
          <a:xfrm>
            <a:off x="4192636" y="5248213"/>
            <a:ext cx="515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902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0A7A2C9-86FF-41A8-9CCD-46C77240EEC0}"/>
              </a:ext>
            </a:extLst>
          </p:cNvPr>
          <p:cNvSpPr/>
          <p:nvPr/>
        </p:nvSpPr>
        <p:spPr>
          <a:xfrm>
            <a:off x="3347523" y="536644"/>
            <a:ext cx="5496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</a:t>
            </a:r>
            <a:r>
              <a:rPr lang="en-US" sz="28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– </a:t>
            </a: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contracted</a:t>
            </a:r>
            <a:r>
              <a:rPr lang="th-TH" sz="2800" b="1" u="sng" dirty="0">
                <a:latin typeface="Calibri" panose="020F0502020204030204" pitchFamily="34" charset="0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</a:t>
            </a:r>
            <a:endParaRPr lang="en-US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01A849-35A3-451F-8DDD-0BF423B8CF07}"/>
              </a:ext>
            </a:extLst>
          </p:cNvPr>
          <p:cNvSpPr/>
          <p:nvPr/>
        </p:nvSpPr>
        <p:spPr>
          <a:xfrm>
            <a:off x="915567" y="1232654"/>
            <a:ext cx="53937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 would rather 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bake.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EE176B-241A-4C5B-A275-F734B0637311}"/>
              </a:ext>
            </a:extLst>
          </p:cNvPr>
          <p:cNvCxnSpPr/>
          <p:nvPr/>
        </p:nvCxnSpPr>
        <p:spPr>
          <a:xfrm>
            <a:off x="5495544" y="1508760"/>
            <a:ext cx="70408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6D116CA-94D9-42A6-B4C3-6FBAD4090FD5}"/>
              </a:ext>
            </a:extLst>
          </p:cNvPr>
          <p:cNvSpPr/>
          <p:nvPr/>
        </p:nvSpPr>
        <p:spPr>
          <a:xfrm>
            <a:off x="6583680" y="1232654"/>
            <a:ext cx="3844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I’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d rather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cook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than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78D0FE-094E-4AA6-9DBF-C4969C02CF08}"/>
              </a:ext>
            </a:extLst>
          </p:cNvPr>
          <p:cNvSpPr/>
          <p:nvPr/>
        </p:nvSpPr>
        <p:spPr>
          <a:xfrm>
            <a:off x="915567" y="2383478"/>
            <a:ext cx="3842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28ECAD-9146-42B3-A9C5-756A9903D894}"/>
              </a:ext>
            </a:extLst>
          </p:cNvPr>
          <p:cNvSpPr/>
          <p:nvPr/>
        </p:nvSpPr>
        <p:spPr>
          <a:xfrm>
            <a:off x="1685544" y="1807620"/>
            <a:ext cx="779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“’d rather” + base form + than + base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B6657B-5D87-47D6-9C66-0677A9ABAD98}"/>
              </a:ext>
            </a:extLst>
          </p:cNvPr>
          <p:cNvSpPr/>
          <p:nvPr/>
        </p:nvSpPr>
        <p:spPr>
          <a:xfrm>
            <a:off x="915567" y="2819070"/>
            <a:ext cx="4205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56BDCE-6216-432B-93B6-5FD287393DF4}"/>
              </a:ext>
            </a:extLst>
          </p:cNvPr>
          <p:cNvSpPr/>
          <p:nvPr/>
        </p:nvSpPr>
        <p:spPr>
          <a:xfrm>
            <a:off x="915567" y="3257303"/>
            <a:ext cx="4086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2C0126-3539-42A6-9D17-47C63972A412}"/>
              </a:ext>
            </a:extLst>
          </p:cNvPr>
          <p:cNvSpPr/>
          <p:nvPr/>
        </p:nvSpPr>
        <p:spPr>
          <a:xfrm>
            <a:off x="959806" y="3699245"/>
            <a:ext cx="42146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2D3AC8-22C9-40F5-86ED-486593D64451}"/>
              </a:ext>
            </a:extLst>
          </p:cNvPr>
          <p:cNvSpPr/>
          <p:nvPr/>
        </p:nvSpPr>
        <p:spPr>
          <a:xfrm>
            <a:off x="915567" y="4050040"/>
            <a:ext cx="391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0DBB84-0461-4868-BCE3-C0FCFCBEC170}"/>
              </a:ext>
            </a:extLst>
          </p:cNvPr>
          <p:cNvSpPr/>
          <p:nvPr/>
        </p:nvSpPr>
        <p:spPr>
          <a:xfrm>
            <a:off x="915567" y="4560914"/>
            <a:ext cx="41378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A6D299-1051-463C-8AA2-26EFCE4D6F59}"/>
              </a:ext>
            </a:extLst>
          </p:cNvPr>
          <p:cNvSpPr/>
          <p:nvPr/>
        </p:nvSpPr>
        <p:spPr>
          <a:xfrm>
            <a:off x="890589" y="4985033"/>
            <a:ext cx="4191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49AE6F-C322-41CE-8835-C562336F10D5}"/>
              </a:ext>
            </a:extLst>
          </p:cNvPr>
          <p:cNvSpPr/>
          <p:nvPr/>
        </p:nvSpPr>
        <p:spPr>
          <a:xfrm>
            <a:off x="895686" y="5385720"/>
            <a:ext cx="4342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F19F348-C008-4A30-9D90-6B0E5713D620}"/>
              </a:ext>
            </a:extLst>
          </p:cNvPr>
          <p:cNvCxnSpPr>
            <a:cxnSpLocks/>
          </p:cNvCxnSpPr>
          <p:nvPr/>
        </p:nvCxnSpPr>
        <p:spPr>
          <a:xfrm>
            <a:off x="5551329" y="3931817"/>
            <a:ext cx="63893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DA249F78-FC17-4DC4-900B-05DDB7BC28F0}"/>
              </a:ext>
            </a:extLst>
          </p:cNvPr>
          <p:cNvSpPr/>
          <p:nvPr/>
        </p:nvSpPr>
        <p:spPr>
          <a:xfrm>
            <a:off x="6749442" y="2335833"/>
            <a:ext cx="4798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I’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.	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endParaRPr lang="en-US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CB8FD8-94F6-4C24-AEAB-03A41A6E04A1}"/>
              </a:ext>
            </a:extLst>
          </p:cNvPr>
          <p:cNvSpPr/>
          <p:nvPr/>
        </p:nvSpPr>
        <p:spPr>
          <a:xfrm>
            <a:off x="6730467" y="2819070"/>
            <a:ext cx="3594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BCE6329-9533-4F99-9BAC-FF83457DEAE9}"/>
              </a:ext>
            </a:extLst>
          </p:cNvPr>
          <p:cNvSpPr/>
          <p:nvPr/>
        </p:nvSpPr>
        <p:spPr>
          <a:xfrm>
            <a:off x="6775607" y="3199382"/>
            <a:ext cx="3504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1E976B-3667-4AA7-8A0D-48302FE9CD2C}"/>
              </a:ext>
            </a:extLst>
          </p:cNvPr>
          <p:cNvSpPr/>
          <p:nvPr/>
        </p:nvSpPr>
        <p:spPr>
          <a:xfrm>
            <a:off x="6730467" y="3685005"/>
            <a:ext cx="368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34A1B1-B0B5-4A9B-9943-A5977E8CEAAD}"/>
              </a:ext>
            </a:extLst>
          </p:cNvPr>
          <p:cNvSpPr/>
          <p:nvPr/>
        </p:nvSpPr>
        <p:spPr>
          <a:xfrm>
            <a:off x="6775607" y="4026043"/>
            <a:ext cx="3316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ADCDD0-2512-41C6-A884-BA090889C613}"/>
              </a:ext>
            </a:extLst>
          </p:cNvPr>
          <p:cNvSpPr/>
          <p:nvPr/>
        </p:nvSpPr>
        <p:spPr>
          <a:xfrm>
            <a:off x="6749442" y="4533435"/>
            <a:ext cx="3541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B97217-ED91-42DD-B2EA-84ADFFAE1946}"/>
              </a:ext>
            </a:extLst>
          </p:cNvPr>
          <p:cNvSpPr/>
          <p:nvPr/>
        </p:nvSpPr>
        <p:spPr>
          <a:xfrm>
            <a:off x="6708457" y="4986772"/>
            <a:ext cx="3594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cook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9A854D-777B-4150-A23D-462FCF0BE787}"/>
              </a:ext>
            </a:extLst>
          </p:cNvPr>
          <p:cNvSpPr/>
          <p:nvPr/>
        </p:nvSpPr>
        <p:spPr>
          <a:xfrm>
            <a:off x="6708457" y="5385143"/>
            <a:ext cx="3674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They’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 rather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cook than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06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65E8B7-67B8-4862-806B-BA00088D2D82}"/>
              </a:ext>
            </a:extLst>
          </p:cNvPr>
          <p:cNvSpPr/>
          <p:nvPr/>
        </p:nvSpPr>
        <p:spPr>
          <a:xfrm>
            <a:off x="3441494" y="527768"/>
            <a:ext cx="5150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</a:t>
            </a:r>
            <a:r>
              <a:rPr lang="en-US" sz="28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– </a:t>
            </a: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negative form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03D6CD-BAE7-46AD-B1F4-1326455FE274}"/>
              </a:ext>
            </a:extLst>
          </p:cNvPr>
          <p:cNvSpPr/>
          <p:nvPr/>
        </p:nvSpPr>
        <p:spPr>
          <a:xfrm>
            <a:off x="4389443" y="1229102"/>
            <a:ext cx="3413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 bake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62A9F4-BF57-4621-93BC-EA28E56FB067}"/>
              </a:ext>
            </a:extLst>
          </p:cNvPr>
          <p:cNvSpPr/>
          <p:nvPr/>
        </p:nvSpPr>
        <p:spPr>
          <a:xfrm>
            <a:off x="3441494" y="1730848"/>
            <a:ext cx="59586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would rather + “not” + base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1EDCB8-F0C2-4087-B5D7-6A9D096DFEF3}"/>
              </a:ext>
            </a:extLst>
          </p:cNvPr>
          <p:cNvSpPr/>
          <p:nvPr/>
        </p:nvSpPr>
        <p:spPr>
          <a:xfrm>
            <a:off x="4248573" y="2420720"/>
            <a:ext cx="345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C6EDA-25D5-46EF-9E3B-61B473E08BC0}"/>
              </a:ext>
            </a:extLst>
          </p:cNvPr>
          <p:cNvSpPr/>
          <p:nvPr/>
        </p:nvSpPr>
        <p:spPr>
          <a:xfrm>
            <a:off x="4187795" y="2844853"/>
            <a:ext cx="3886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D50737-3F7C-42D1-9541-DD289724C93C}"/>
              </a:ext>
            </a:extLst>
          </p:cNvPr>
          <p:cNvSpPr/>
          <p:nvPr/>
        </p:nvSpPr>
        <p:spPr>
          <a:xfrm>
            <a:off x="4187795" y="3279448"/>
            <a:ext cx="3760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A88E29-12A7-4E0F-A2A7-2400F9AD5287}"/>
              </a:ext>
            </a:extLst>
          </p:cNvPr>
          <p:cNvSpPr/>
          <p:nvPr/>
        </p:nvSpPr>
        <p:spPr>
          <a:xfrm>
            <a:off x="4138573" y="3717514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A3C299-8F5E-4BB3-A689-8EED2BA2F72E}"/>
              </a:ext>
            </a:extLst>
          </p:cNvPr>
          <p:cNvSpPr/>
          <p:nvPr/>
        </p:nvSpPr>
        <p:spPr>
          <a:xfrm>
            <a:off x="4206093" y="4137895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2899FC-DF42-45B9-9B10-7976C35E176B}"/>
              </a:ext>
            </a:extLst>
          </p:cNvPr>
          <p:cNvSpPr/>
          <p:nvPr/>
        </p:nvSpPr>
        <p:spPr>
          <a:xfrm>
            <a:off x="4156922" y="4580696"/>
            <a:ext cx="382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B4C1A-291C-4F34-9AD9-D6F63BD7CB47}"/>
              </a:ext>
            </a:extLst>
          </p:cNvPr>
          <p:cNvSpPr/>
          <p:nvPr/>
        </p:nvSpPr>
        <p:spPr>
          <a:xfrm>
            <a:off x="4156922" y="4996342"/>
            <a:ext cx="3971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D1AA07-B7CB-49C7-99BF-E5C4A6F1ECC5}"/>
              </a:ext>
            </a:extLst>
          </p:cNvPr>
          <p:cNvSpPr/>
          <p:nvPr/>
        </p:nvSpPr>
        <p:spPr>
          <a:xfrm>
            <a:off x="4156922" y="5436274"/>
            <a:ext cx="41753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would rather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bake.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38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7380CB-AC96-4FCD-8E43-F87F793B6D49}"/>
              </a:ext>
            </a:extLst>
          </p:cNvPr>
          <p:cNvSpPr/>
          <p:nvPr/>
        </p:nvSpPr>
        <p:spPr>
          <a:xfrm>
            <a:off x="1370120" y="424778"/>
            <a:ext cx="9771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– affirmative form with 2 different subjects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A46AE5-B2BE-426D-9B51-7DC3C7F83DA3}"/>
              </a:ext>
            </a:extLst>
          </p:cNvPr>
          <p:cNvSpPr/>
          <p:nvPr/>
        </p:nvSpPr>
        <p:spPr>
          <a:xfrm>
            <a:off x="1228076" y="1117238"/>
            <a:ext cx="94783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there are two different subjects in the sentence, the form is very differen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8D7812-F101-47F6-AD6F-19A22B8B1711}"/>
              </a:ext>
            </a:extLst>
          </p:cNvPr>
          <p:cNvSpPr/>
          <p:nvPr/>
        </p:nvSpPr>
        <p:spPr>
          <a:xfrm>
            <a:off x="1902779" y="1676531"/>
            <a:ext cx="78892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would rather + different subject + past simple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E91DC3-1B36-47C7-967C-96712D22E6B9}"/>
              </a:ext>
            </a:extLst>
          </p:cNvPr>
          <p:cNvSpPr/>
          <p:nvPr/>
        </p:nvSpPr>
        <p:spPr>
          <a:xfrm>
            <a:off x="3296382" y="2286288"/>
            <a:ext cx="40334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I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</a:rPr>
              <a:t>they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slept here. </a:t>
            </a:r>
            <a:endParaRPr lang="en-US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6A4443-2DD6-4292-BA45-52940E415AAF}"/>
              </a:ext>
            </a:extLst>
          </p:cNvPr>
          <p:cNvSpPr/>
          <p:nvPr/>
        </p:nvSpPr>
        <p:spPr>
          <a:xfrm>
            <a:off x="3296382" y="2699071"/>
            <a:ext cx="44019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slept here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908B0-7335-44B7-80E9-74CD76A6C3A0}"/>
              </a:ext>
            </a:extLst>
          </p:cNvPr>
          <p:cNvSpPr/>
          <p:nvPr/>
        </p:nvSpPr>
        <p:spPr>
          <a:xfrm>
            <a:off x="3378808" y="3111488"/>
            <a:ext cx="42370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4D688D-B86E-4D3C-AD4B-4D2C00480FB3}"/>
              </a:ext>
            </a:extLst>
          </p:cNvPr>
          <p:cNvSpPr/>
          <p:nvPr/>
        </p:nvSpPr>
        <p:spPr>
          <a:xfrm>
            <a:off x="3347571" y="3514191"/>
            <a:ext cx="43781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5BC9EB-0CB4-4A57-933E-AE8691BAF747}"/>
              </a:ext>
            </a:extLst>
          </p:cNvPr>
          <p:cNvSpPr/>
          <p:nvPr/>
        </p:nvSpPr>
        <p:spPr>
          <a:xfrm>
            <a:off x="3378808" y="3945078"/>
            <a:ext cx="40334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1EC243-6F8E-4F59-8B71-879DE4481A0E}"/>
              </a:ext>
            </a:extLst>
          </p:cNvPr>
          <p:cNvSpPr/>
          <p:nvPr/>
        </p:nvSpPr>
        <p:spPr>
          <a:xfrm>
            <a:off x="3385608" y="4409336"/>
            <a:ext cx="42945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30AAE8-1C19-4B39-B386-0BE47C255E3A}"/>
              </a:ext>
            </a:extLst>
          </p:cNvPr>
          <p:cNvSpPr/>
          <p:nvPr/>
        </p:nvSpPr>
        <p:spPr>
          <a:xfrm>
            <a:off x="3385608" y="4867166"/>
            <a:ext cx="43522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C522C0-EA9A-4DEE-B2B1-F471D7BD12B9}"/>
              </a:ext>
            </a:extLst>
          </p:cNvPr>
          <p:cNvSpPr/>
          <p:nvPr/>
        </p:nvSpPr>
        <p:spPr>
          <a:xfrm>
            <a:off x="3392408" y="5321211"/>
            <a:ext cx="40014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slept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0963A-D0D1-4C96-8EB2-C71837B644B4}"/>
              </a:ext>
            </a:extLst>
          </p:cNvPr>
          <p:cNvSpPr/>
          <p:nvPr/>
        </p:nvSpPr>
        <p:spPr>
          <a:xfrm>
            <a:off x="1139300" y="5866169"/>
            <a:ext cx="102329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form is the past simple but we are referring to the present or future.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72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7DB6C-843D-4B4C-A00B-43310EF716FB}"/>
              </a:ext>
            </a:extLst>
          </p:cNvPr>
          <p:cNvSpPr/>
          <p:nvPr/>
        </p:nvSpPr>
        <p:spPr>
          <a:xfrm>
            <a:off x="2075893" y="421235"/>
            <a:ext cx="8040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– negative form with 2 different subjects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C9B69D-37AC-416A-8E25-07E23215602E}"/>
              </a:ext>
            </a:extLst>
          </p:cNvPr>
          <p:cNvSpPr/>
          <p:nvPr/>
        </p:nvSpPr>
        <p:spPr>
          <a:xfrm>
            <a:off x="1352364" y="1014248"/>
            <a:ext cx="102329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“would rather” + different subject + negative past simple form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55C28-8921-4F0D-A249-AA956DD579D3}"/>
              </a:ext>
            </a:extLst>
          </p:cNvPr>
          <p:cNvSpPr/>
          <p:nvPr/>
        </p:nvSpPr>
        <p:spPr>
          <a:xfrm>
            <a:off x="3486245" y="1638038"/>
            <a:ext cx="49616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A303A-2A7C-4F85-9373-162ADF4D2DF6}"/>
              </a:ext>
            </a:extLst>
          </p:cNvPr>
          <p:cNvSpPr/>
          <p:nvPr/>
        </p:nvSpPr>
        <p:spPr>
          <a:xfrm>
            <a:off x="3486245" y="2161258"/>
            <a:ext cx="53589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You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</a:rPr>
              <a:t>they 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sleep here. </a:t>
            </a:r>
            <a:endParaRPr lang="en-US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8A9DC-4E92-41F4-8BD3-40FADFCE8AEA}"/>
              </a:ext>
            </a:extLst>
          </p:cNvPr>
          <p:cNvSpPr/>
          <p:nvPr/>
        </p:nvSpPr>
        <p:spPr>
          <a:xfrm>
            <a:off x="3513401" y="2600382"/>
            <a:ext cx="51651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A38E7-8AF2-4890-A60F-3447C024B6DC}"/>
              </a:ext>
            </a:extLst>
          </p:cNvPr>
          <p:cNvSpPr/>
          <p:nvPr/>
        </p:nvSpPr>
        <p:spPr>
          <a:xfrm>
            <a:off x="3513401" y="3031269"/>
            <a:ext cx="53062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AD1701-49DE-4232-A9F8-DC94DC18F569}"/>
              </a:ext>
            </a:extLst>
          </p:cNvPr>
          <p:cNvSpPr/>
          <p:nvPr/>
        </p:nvSpPr>
        <p:spPr>
          <a:xfrm>
            <a:off x="3486245" y="3470393"/>
            <a:ext cx="49616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It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</a:rPr>
              <a:t>they 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sleep here.</a:t>
            </a:r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2F8028-0A56-44A6-8922-DA9E7EAC8A68}"/>
              </a:ext>
            </a:extLst>
          </p:cNvPr>
          <p:cNvSpPr/>
          <p:nvPr/>
        </p:nvSpPr>
        <p:spPr>
          <a:xfrm>
            <a:off x="3513401" y="3934916"/>
            <a:ext cx="52226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45BDFB-49FB-4DF9-8242-8989AFF99737}"/>
              </a:ext>
            </a:extLst>
          </p:cNvPr>
          <p:cNvSpPr/>
          <p:nvPr/>
        </p:nvSpPr>
        <p:spPr>
          <a:xfrm>
            <a:off x="3513401" y="4407681"/>
            <a:ext cx="52659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16C233-F95F-430F-A685-E10CDC384AEB}"/>
              </a:ext>
            </a:extLst>
          </p:cNvPr>
          <p:cNvSpPr/>
          <p:nvPr/>
        </p:nvSpPr>
        <p:spPr>
          <a:xfrm>
            <a:off x="2158717" y="4862657"/>
            <a:ext cx="62891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457200"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would rather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sleep here.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9A94A8-611E-409D-8E09-F5687B84466D}"/>
              </a:ext>
            </a:extLst>
          </p:cNvPr>
          <p:cNvSpPr/>
          <p:nvPr/>
        </p:nvSpPr>
        <p:spPr>
          <a:xfrm>
            <a:off x="1545327" y="5362662"/>
            <a:ext cx="9158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form is the past simple but we are referring to the present or future.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49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44B36A-DA6B-4D59-B435-8108790892B4}"/>
              </a:ext>
            </a:extLst>
          </p:cNvPr>
          <p:cNvSpPr/>
          <p:nvPr/>
        </p:nvSpPr>
        <p:spPr>
          <a:xfrm>
            <a:off x="3514384" y="376847"/>
            <a:ext cx="4761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 -  1 subject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7F69DB-AC9C-4EC6-92EA-E9E8C3A8FE4B}"/>
              </a:ext>
            </a:extLst>
          </p:cNvPr>
          <p:cNvSpPr/>
          <p:nvPr/>
        </p:nvSpPr>
        <p:spPr>
          <a:xfrm>
            <a:off x="1699750" y="145458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you like to drink coffee or would you rather want a cup of tea?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4C4C8-DEAF-4985-9895-1EA3E3B21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4725" y="1207594"/>
            <a:ext cx="3057525" cy="19351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318EC6-B247-4DC9-92E5-380101312001}"/>
              </a:ext>
            </a:extLst>
          </p:cNvPr>
          <p:cNvSpPr/>
          <p:nvPr/>
        </p:nvSpPr>
        <p:spPr>
          <a:xfrm>
            <a:off x="1733287" y="2167274"/>
            <a:ext cx="43188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want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 cup of te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447595-80A2-42BF-BE62-BE6DC0C5E1F4}"/>
              </a:ext>
            </a:extLst>
          </p:cNvPr>
          <p:cNvSpPr/>
          <p:nvPr/>
        </p:nvSpPr>
        <p:spPr>
          <a:xfrm>
            <a:off x="1699750" y="2569784"/>
            <a:ext cx="41374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n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ot drink coffee.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382DE-8D25-45E3-BA6F-458402D25159}"/>
              </a:ext>
            </a:extLst>
          </p:cNvPr>
          <p:cNvSpPr/>
          <p:nvPr/>
        </p:nvSpPr>
        <p:spPr>
          <a:xfrm>
            <a:off x="1699750" y="2972293"/>
            <a:ext cx="60740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hate motorcycles. I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get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bus.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DD7C64-CE34-437F-A41F-B34888E11082}"/>
              </a:ext>
            </a:extLst>
          </p:cNvPr>
          <p:cNvSpPr/>
          <p:nvPr/>
        </p:nvSpPr>
        <p:spPr>
          <a:xfrm>
            <a:off x="3892692" y="3592646"/>
            <a:ext cx="348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 different subjects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98F20B-023B-45B2-8C34-6077E86D24F3}"/>
              </a:ext>
            </a:extLst>
          </p:cNvPr>
          <p:cNvSpPr/>
          <p:nvPr/>
        </p:nvSpPr>
        <p:spPr>
          <a:xfrm>
            <a:off x="1796248" y="4151444"/>
            <a:ext cx="77117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 </a:t>
            </a:r>
            <a:r>
              <a:rPr lang="en-US" sz="22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studied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before playing computer games.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3EC8B1-29DC-4DD2-A175-4E7403FF0FC6}"/>
              </a:ext>
            </a:extLst>
          </p:cNvPr>
          <p:cNvSpPr/>
          <p:nvPr/>
        </p:nvSpPr>
        <p:spPr>
          <a:xfrm>
            <a:off x="1796248" y="4617909"/>
            <a:ext cx="63241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Kim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didn’t write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him an email.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075EF3-1A04-4763-ABC3-589F02FAB762}"/>
              </a:ext>
            </a:extLst>
          </p:cNvPr>
          <p:cNvSpPr/>
          <p:nvPr/>
        </p:nvSpPr>
        <p:spPr>
          <a:xfrm>
            <a:off x="1796248" y="5048796"/>
            <a:ext cx="56028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hate taxis. I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would rather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we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got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bus.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37EB43-FEAD-42B8-A73F-BD42E644AF9B}"/>
              </a:ext>
            </a:extLst>
          </p:cNvPr>
          <p:cNvSpPr/>
          <p:nvPr/>
        </p:nvSpPr>
        <p:spPr>
          <a:xfrm>
            <a:off x="1796248" y="5549502"/>
            <a:ext cx="35125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I’ll come after lunch.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7272B3-A71F-4B22-A6FA-2C465FC43B4A}"/>
              </a:ext>
            </a:extLst>
          </p:cNvPr>
          <p:cNvSpPr/>
          <p:nvPr/>
        </p:nvSpPr>
        <p:spPr>
          <a:xfrm>
            <a:off x="1796248" y="5973431"/>
            <a:ext cx="49960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Tim: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I’d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rather you </a:t>
            </a:r>
            <a:r>
              <a:rPr lang="en-US" sz="22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came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before lunch.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4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52A39-F14D-4539-BB8A-983C1EB38EE8}"/>
              </a:ext>
            </a:extLst>
          </p:cNvPr>
          <p:cNvSpPr txBox="1"/>
          <p:nvPr/>
        </p:nvSpPr>
        <p:spPr>
          <a:xfrm>
            <a:off x="3409024" y="736847"/>
            <a:ext cx="52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Visit englishtutorhub.com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67EDCD-910D-4B49-948E-CED375AB460A}"/>
              </a:ext>
            </a:extLst>
          </p:cNvPr>
          <p:cNvSpPr txBox="1"/>
          <p:nvPr/>
        </p:nvSpPr>
        <p:spPr>
          <a:xfrm>
            <a:off x="2760955" y="1953088"/>
            <a:ext cx="62853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Please subscribe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and </a:t>
            </a:r>
          </a:p>
          <a:p>
            <a:pPr algn="ctr"/>
            <a:r>
              <a:rPr lang="en-US" sz="4400" b="1" dirty="0">
                <a:solidFill>
                  <a:srgbClr val="C00000"/>
                </a:solidFill>
              </a:rPr>
              <a:t>hit the notification bell!..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042E9C-4F2B-4F5A-8C3F-F7983CFC093E}"/>
              </a:ext>
            </a:extLst>
          </p:cNvPr>
          <p:cNvSpPr txBox="1"/>
          <p:nvPr/>
        </p:nvSpPr>
        <p:spPr>
          <a:xfrm>
            <a:off x="3959440" y="5069149"/>
            <a:ext cx="5468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rial Black" panose="020B0A04020102020204" pitchFamily="34" charset="0"/>
              </a:rPr>
              <a:t>Thank you!..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F2581C-EFE4-4BE4-8211-89AF5DCEC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2304" y="5320385"/>
            <a:ext cx="1304657" cy="10364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594575-EF73-48B6-9EB6-D2B38764DE39}"/>
              </a:ext>
            </a:extLst>
          </p:cNvPr>
          <p:cNvSpPr/>
          <p:nvPr/>
        </p:nvSpPr>
        <p:spPr>
          <a:xfrm>
            <a:off x="9909808" y="6280497"/>
            <a:ext cx="175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EnglishTutorHub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90054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665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Would rather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rather</dc:title>
  <dc:creator>Lenovo-Slim3</dc:creator>
  <cp:lastModifiedBy>Lenovo-Slim3</cp:lastModifiedBy>
  <cp:revision>40</cp:revision>
  <dcterms:created xsi:type="dcterms:W3CDTF">2020-07-20T00:24:57Z</dcterms:created>
  <dcterms:modified xsi:type="dcterms:W3CDTF">2020-07-21T05:46:25Z</dcterms:modified>
</cp:coreProperties>
</file>