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2" r:id="rId8"/>
    <p:sldId id="265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F8E3D-5197-4733-AFD2-16BA64958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5668C5-C680-4B0C-A444-BF18B1C176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43C38-A9EC-4CFF-9A8B-0A8FC79B0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5AA6-407E-4FCF-888E-0ABFDF0F99CD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99F7A-D8DB-4341-895D-7282EF92B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156DD-BF59-458B-8BCD-9D17D48EF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8090-8D7E-4167-A2D8-E31AEAFC7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82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4EFF6-9E07-40A8-8A5D-B8325504C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1B3A39-83B5-4E38-B9D8-C015A5E870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37495-FE14-493B-BE2A-AEE35DC15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5AA6-407E-4FCF-888E-0ABFDF0F99CD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03EFE-F6C0-4DC2-8187-132C237FC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58AD7-FEE9-4F9C-9176-5BC026E32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8090-8D7E-4167-A2D8-E31AEAFC7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83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E71A7E-CAE4-464C-BE6C-1638330F43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4AACA6-85CB-411C-98DA-A802827A66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37B57B-5014-48C8-96E1-9D324465D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5AA6-407E-4FCF-888E-0ABFDF0F99CD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42790-8B40-487E-B18E-1D4D620F6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3DF6B-D1B8-42E3-B9F5-074F7CB14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8090-8D7E-4167-A2D8-E31AEAFC7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149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A1D1B-8383-4970-B733-754E0B49D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E58AF-9F42-4664-9CE4-BDD4D32C6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064AB-CF3E-42C9-AC29-A38FEC6B1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5AA6-407E-4FCF-888E-0ABFDF0F99CD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1BCD3-4A48-4C75-A254-3CF814B31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0ED67-222F-4142-9908-21926DF6C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8090-8D7E-4167-A2D8-E31AEAFC7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42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1AE33-263D-4BB2-9C34-155424F56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1ACBEE-62F5-40F6-920E-AE69F6DC1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D4015-CCBA-41B6-9124-D39BEF079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5AA6-407E-4FCF-888E-0ABFDF0F99CD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D2186-B448-4AB6-8D54-DC167414C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51A52-C2B9-426E-BFD4-AFB947651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8090-8D7E-4167-A2D8-E31AEAFC7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78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D55DD-20E2-458D-B411-01B38F188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42EB1-3A6E-4513-846F-4E869878B5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F2714-E9C9-43F8-AF78-A15F730C2E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E0B23F-D6F7-45C7-BFCB-85163E215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5AA6-407E-4FCF-888E-0ABFDF0F99CD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3BB835-FE02-4A25-B72D-5A892BE5D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99D025-8661-4992-864A-735BD6D40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8090-8D7E-4167-A2D8-E31AEAFC7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135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3E708-0929-4AF7-8B52-B66D7E1A8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C6C20-CFF0-4996-A726-794B44DB3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CF56E0-9285-4B59-8035-225EBE87A3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3326BE-900F-4B0B-86C5-284ABC59C6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896BFE-6D08-4F55-A31A-73021001DB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FF73BC-3719-4AD9-939D-24014306A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5AA6-407E-4FCF-888E-0ABFDF0F99CD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6EF3E-99B7-46F4-A4A2-25D1B7094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3A3879-88FD-4E9D-8735-70E57B10B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8090-8D7E-4167-A2D8-E31AEAFC7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8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4E63A-4165-45D9-8C8F-149BDD50C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F35BC9-CC1F-4873-AC70-84C01DD54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5AA6-407E-4FCF-888E-0ABFDF0F99CD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C7F9FD-F541-40F1-9592-39FAD6DF9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39904D-83DC-4FDB-95D8-9BBE779D9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8090-8D7E-4167-A2D8-E31AEAFC7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44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2E8CEC-8044-45E0-8E9C-4B9EF47D0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5AA6-407E-4FCF-888E-0ABFDF0F99CD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98BA1A-FC21-4297-ACCB-BC6740434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8A3652-EAAD-4C7C-8632-9A3A906CB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8090-8D7E-4167-A2D8-E31AEAFC7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25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CBA8A-2E71-4A1B-8A6B-D7A8B030A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D3715-5336-4688-AFFE-DE9E3EA9B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65CB47-1AC3-47BA-A89A-7926C08334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4988A0-6504-4270-B395-03A5839D1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5AA6-407E-4FCF-888E-0ABFDF0F99CD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1D1758-E8B4-4C4D-B549-58CF9134D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9D8A3-1233-4361-9A82-48F33D06E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8090-8D7E-4167-A2D8-E31AEAFC7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80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4FE69-1971-4B89-B6B9-481DAEDDE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FCE005-0308-4F45-ADA2-2A9760DB7C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9E2A82-65F8-4662-9969-C690B0450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05428F-F9CC-4F55-8881-5F9894EB3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5AA6-407E-4FCF-888E-0ABFDF0F99CD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AA9196-E8D0-4099-9DCC-CF072E7FF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F46589-4AB0-425F-AFDE-4CDD96AEC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8090-8D7E-4167-A2D8-E31AEAFC7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33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D92C72-64E4-477F-92D7-FF84D169A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E3952F-C9BE-42F4-9A6E-FF8ADD12C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96689B-6398-42BC-92D7-CA451CF3E5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55AA6-407E-4FCF-888E-0ABFDF0F99CD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F04DDB-7748-4738-8C23-C9C7D90188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291444-EBE4-4FEE-AF75-C7EDB5332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38090-8D7E-4167-A2D8-E31AEAFC7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5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D42E3-BA51-4C98-8FBC-5964844049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4102" y="762399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/>
              <a:t>	English lesson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6CC72F-CC2A-4B00-90BA-F4744BF22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5160658"/>
            <a:ext cx="1420491" cy="103641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A746A16-485C-4DE4-9243-B0B34131695D}"/>
              </a:ext>
            </a:extLst>
          </p:cNvPr>
          <p:cNvSpPr/>
          <p:nvPr/>
        </p:nvSpPr>
        <p:spPr>
          <a:xfrm>
            <a:off x="3798258" y="5827736"/>
            <a:ext cx="1729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EnglishTutorHub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E6D88B-4777-467A-9673-A838E0146ABD}"/>
              </a:ext>
            </a:extLst>
          </p:cNvPr>
          <p:cNvSpPr txBox="1"/>
          <p:nvPr/>
        </p:nvSpPr>
        <p:spPr>
          <a:xfrm>
            <a:off x="2234245" y="1540700"/>
            <a:ext cx="3577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“If only,..”</a:t>
            </a:r>
          </a:p>
        </p:txBody>
      </p:sp>
    </p:spTree>
    <p:extLst>
      <p:ext uri="{BB962C8B-B14F-4D97-AF65-F5344CB8AC3E}">
        <p14:creationId xmlns:p14="http://schemas.microsoft.com/office/powerpoint/2010/main" val="1606971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A551E61-A229-48B8-8B7D-90357704A108}"/>
              </a:ext>
            </a:extLst>
          </p:cNvPr>
          <p:cNvSpPr/>
          <p:nvPr/>
        </p:nvSpPr>
        <p:spPr>
          <a:xfrm>
            <a:off x="1090343" y="576573"/>
            <a:ext cx="98311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Tom does not have a laptop. He borrows from his friend if he has presentation in class .</a:t>
            </a: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EEA8D39-CB3D-4781-AE83-795979A444B3}"/>
              </a:ext>
            </a:extLst>
          </p:cNvPr>
          <p:cNvSpPr/>
          <p:nvPr/>
        </p:nvSpPr>
        <p:spPr>
          <a:xfrm>
            <a:off x="1090343" y="1658812"/>
            <a:ext cx="60480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Tom says or thinks: “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If only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I had a laptop.”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3D0A3C-7DF9-41D9-9DED-CC53D1D58580}"/>
              </a:ext>
            </a:extLst>
          </p:cNvPr>
          <p:cNvSpPr/>
          <p:nvPr/>
        </p:nvSpPr>
        <p:spPr>
          <a:xfrm>
            <a:off x="990621" y="2293220"/>
            <a:ext cx="775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“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If only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” +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past tense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 express a wish in the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present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57F1F1-32BD-4B4D-B386-6382AF2E8191}"/>
              </a:ext>
            </a:extLst>
          </p:cNvPr>
          <p:cNvSpPr/>
          <p:nvPr/>
        </p:nvSpPr>
        <p:spPr>
          <a:xfrm>
            <a:off x="1090343" y="2994204"/>
            <a:ext cx="14526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Meaning: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EB6C40-20F8-4071-9356-DC20A7DD940A}"/>
              </a:ext>
            </a:extLst>
          </p:cNvPr>
          <p:cNvSpPr/>
          <p:nvPr/>
        </p:nvSpPr>
        <p:spPr>
          <a:xfrm>
            <a:off x="1090343" y="3582513"/>
            <a:ext cx="62263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 would like to have a laptop. (in the present)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8BE82D-240C-4A96-A73C-D405BDA16ACE}"/>
              </a:ext>
            </a:extLst>
          </p:cNvPr>
          <p:cNvSpPr/>
          <p:nvPr/>
        </p:nvSpPr>
        <p:spPr>
          <a:xfrm>
            <a:off x="1090343" y="4120496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 wish I had a laptop. (in the present)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303364A-4FE7-4B6B-B5AC-78597C89BFA2}"/>
              </a:ext>
            </a:extLst>
          </p:cNvPr>
          <p:cNvSpPr/>
          <p:nvPr/>
        </p:nvSpPr>
        <p:spPr>
          <a:xfrm>
            <a:off x="1090343" y="4984481"/>
            <a:ext cx="96338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 this lesson, you will learn how to use “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if only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” in the present, past and future.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51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B11BFCB-C186-4515-8712-4285F80C81AD}"/>
              </a:ext>
            </a:extLst>
          </p:cNvPr>
          <p:cNvSpPr/>
          <p:nvPr/>
        </p:nvSpPr>
        <p:spPr>
          <a:xfrm>
            <a:off x="1432265" y="1253483"/>
            <a:ext cx="55435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Form: “if only”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+ subject + past simple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47498B-18EF-4A51-81E5-173D3F1A04AB}"/>
              </a:ext>
            </a:extLst>
          </p:cNvPr>
          <p:cNvSpPr/>
          <p:nvPr/>
        </p:nvSpPr>
        <p:spPr>
          <a:xfrm>
            <a:off x="3809826" y="447867"/>
            <a:ext cx="4059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b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“if only” in the present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0CBD4F-E510-4293-9929-EE65F734ECFD}"/>
              </a:ext>
            </a:extLst>
          </p:cNvPr>
          <p:cNvSpPr/>
          <p:nvPr/>
        </p:nvSpPr>
        <p:spPr>
          <a:xfrm>
            <a:off x="1432265" y="1695487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Meaning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 A wish for the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present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5101CF-D25E-4D47-834B-123A3512324B}"/>
              </a:ext>
            </a:extLst>
          </p:cNvPr>
          <p:cNvSpPr/>
          <p:nvPr/>
        </p:nvSpPr>
        <p:spPr>
          <a:xfrm>
            <a:off x="1432265" y="2410657"/>
            <a:ext cx="73745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Dan lives in Las Vegas. His parents live in New York.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11E9901-37A6-4FD7-BA2D-0316F8080D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5219" y="1855110"/>
            <a:ext cx="2495550" cy="183832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7E9589B-1F26-4268-930E-2A8CBB2B430B}"/>
              </a:ext>
            </a:extLst>
          </p:cNvPr>
          <p:cNvSpPr/>
          <p:nvPr/>
        </p:nvSpPr>
        <p:spPr>
          <a:xfrm>
            <a:off x="1432265" y="3535525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Roger would like to buy a motorcycle but he has no money.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68A16D8-C463-43C6-9F6F-E87D311AFE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9274" y="4253048"/>
            <a:ext cx="4225769" cy="185970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68AC575-BD7F-476B-B257-FF9C7F792091}"/>
              </a:ext>
            </a:extLst>
          </p:cNvPr>
          <p:cNvSpPr/>
          <p:nvPr/>
        </p:nvSpPr>
        <p:spPr>
          <a:xfrm>
            <a:off x="1432265" y="2841646"/>
            <a:ext cx="45270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Dan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: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If only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I lived in New York.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D6A474-6FDD-4012-9DE6-A945FABA3CB2}"/>
              </a:ext>
            </a:extLst>
          </p:cNvPr>
          <p:cNvSpPr txBox="1"/>
          <p:nvPr/>
        </p:nvSpPr>
        <p:spPr>
          <a:xfrm>
            <a:off x="1432265" y="4462489"/>
            <a:ext cx="4638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Roger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If only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had a stable job.</a:t>
            </a:r>
            <a:endParaRPr lang="th-TH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78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8" grpId="0"/>
      <p:bldP spid="10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14BE3A-8640-43FA-A8DC-DF5437B797C3}"/>
              </a:ext>
            </a:extLst>
          </p:cNvPr>
          <p:cNvSpPr/>
          <p:nvPr/>
        </p:nvSpPr>
        <p:spPr>
          <a:xfrm>
            <a:off x="2367646" y="465624"/>
            <a:ext cx="69765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b="1" u="sng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“If only” in the present - More examples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90A0E21-828D-47DB-AAA0-9BD7800CBED4}"/>
              </a:ext>
            </a:extLst>
          </p:cNvPr>
          <p:cNvSpPr/>
          <p:nvPr/>
        </p:nvSpPr>
        <p:spPr>
          <a:xfrm>
            <a:off x="1814758" y="1326757"/>
            <a:ext cx="6282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Form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: “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if only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” + subject +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past continuous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9B97F6-2177-48D4-8297-CE15A72B0D79}"/>
              </a:ext>
            </a:extLst>
          </p:cNvPr>
          <p:cNvSpPr/>
          <p:nvPr/>
        </p:nvSpPr>
        <p:spPr>
          <a:xfrm>
            <a:off x="1814758" y="1788422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Meaning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: A wish for the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present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E159E2-C822-4F74-97E3-2A595FB21678}"/>
              </a:ext>
            </a:extLst>
          </p:cNvPr>
          <p:cNvSpPr/>
          <p:nvPr/>
        </p:nvSpPr>
        <p:spPr>
          <a:xfrm>
            <a:off x="1814758" y="2420554"/>
            <a:ext cx="6141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Jerry is upset because his wallet is missing.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CE9BA0-1804-4FD3-AB23-66C370366D76}"/>
              </a:ext>
            </a:extLst>
          </p:cNvPr>
          <p:cNvSpPr/>
          <p:nvPr/>
        </p:nvSpPr>
        <p:spPr>
          <a:xfrm>
            <a:off x="1814758" y="2882219"/>
            <a:ext cx="4418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Jerry: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If only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it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wasn’t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missing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3C6FB7-37D2-40F9-8BB4-266936A23F64}"/>
              </a:ext>
            </a:extLst>
          </p:cNvPr>
          <p:cNvSpPr/>
          <p:nvPr/>
        </p:nvSpPr>
        <p:spPr>
          <a:xfrm>
            <a:off x="2665057" y="3329451"/>
            <a:ext cx="55370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If only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it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weren’t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missing. (subjunctive)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18F5E51-C403-4B59-BB98-5264230BB02C}"/>
              </a:ext>
            </a:extLst>
          </p:cNvPr>
          <p:cNvSpPr/>
          <p:nvPr/>
        </p:nvSpPr>
        <p:spPr>
          <a:xfrm>
            <a:off x="1814758" y="4048600"/>
            <a:ext cx="7686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Dave would like to get on his bicycle but it isn’t working.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47FA91-CD18-473F-866F-7EC2653CD1AE}"/>
              </a:ext>
            </a:extLst>
          </p:cNvPr>
          <p:cNvSpPr/>
          <p:nvPr/>
        </p:nvSpPr>
        <p:spPr>
          <a:xfrm>
            <a:off x="1814758" y="4483388"/>
            <a:ext cx="5400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Dave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: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If only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my bicycle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was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working.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952154-B7C3-4E34-86A4-772C1E86FEA9}"/>
              </a:ext>
            </a:extLst>
          </p:cNvPr>
          <p:cNvSpPr/>
          <p:nvPr/>
        </p:nvSpPr>
        <p:spPr>
          <a:xfrm>
            <a:off x="2716447" y="4974773"/>
            <a:ext cx="64988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</a:rPr>
              <a:t>If only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my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bicycle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</a:rPr>
              <a:t> were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working. (subjunctive)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998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F80D88-A13B-4B7D-964C-8431308DB047}"/>
              </a:ext>
            </a:extLst>
          </p:cNvPr>
          <p:cNvSpPr/>
          <p:nvPr/>
        </p:nvSpPr>
        <p:spPr>
          <a:xfrm>
            <a:off x="3651683" y="410566"/>
            <a:ext cx="37966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/>
              <a:t>“if only” in the future</a:t>
            </a:r>
            <a:endParaRPr lang="en-US" sz="2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6B9DEB-099F-47B8-A08F-38E777CBE8AB}"/>
              </a:ext>
            </a:extLst>
          </p:cNvPr>
          <p:cNvSpPr/>
          <p:nvPr/>
        </p:nvSpPr>
        <p:spPr>
          <a:xfrm>
            <a:off x="1991538" y="1060420"/>
            <a:ext cx="7845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Form: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“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if only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” +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subject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+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would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+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base form of verb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B25EC4-8804-40C9-A9CA-B73469B06B5B}"/>
              </a:ext>
            </a:extLst>
          </p:cNvPr>
          <p:cNvSpPr/>
          <p:nvPr/>
        </p:nvSpPr>
        <p:spPr>
          <a:xfrm>
            <a:off x="1991538" y="1548724"/>
            <a:ext cx="45086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Meaning: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 wish for the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future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D29443-A157-40BF-BD49-199651FAE7E7}"/>
              </a:ext>
            </a:extLst>
          </p:cNvPr>
          <p:cNvSpPr/>
          <p:nvPr/>
        </p:nvSpPr>
        <p:spPr>
          <a:xfrm>
            <a:off x="1991538" y="2329998"/>
            <a:ext cx="33904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Tim needs an extra job.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D57075-0A50-4168-8FBD-1A60643CFB48}"/>
              </a:ext>
            </a:extLst>
          </p:cNvPr>
          <p:cNvSpPr/>
          <p:nvPr/>
        </p:nvSpPr>
        <p:spPr>
          <a:xfrm>
            <a:off x="1991538" y="2702886"/>
            <a:ext cx="51938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Tim: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If only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would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get an extra job.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23EABF-27F2-4DFC-B03F-0BBCFD698EB9}"/>
              </a:ext>
            </a:extLst>
          </p:cNvPr>
          <p:cNvSpPr/>
          <p:nvPr/>
        </p:nvSpPr>
        <p:spPr>
          <a:xfrm>
            <a:off x="4054765" y="3679494"/>
            <a:ext cx="46185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John likes basketball very much.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8BFE35C-B69D-457A-885E-04437F655779}"/>
              </a:ext>
            </a:extLst>
          </p:cNvPr>
          <p:cNvSpPr/>
          <p:nvPr/>
        </p:nvSpPr>
        <p:spPr>
          <a:xfrm>
            <a:off x="4054765" y="4141159"/>
            <a:ext cx="65895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John: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If only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would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become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a professional basketball player.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C32D471-55E1-4D39-8B16-D2AA587B26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9697" y="3306606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45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6CB6CA1-4084-4944-A52C-5FBBDDBF96CF}"/>
              </a:ext>
            </a:extLst>
          </p:cNvPr>
          <p:cNvSpPr/>
          <p:nvPr/>
        </p:nvSpPr>
        <p:spPr>
          <a:xfrm>
            <a:off x="2976979" y="553151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“if only” in the future – another example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D2F170-6D13-4FFE-97F5-6123C14ED180}"/>
              </a:ext>
            </a:extLst>
          </p:cNvPr>
          <p:cNvSpPr/>
          <p:nvPr/>
        </p:nvSpPr>
        <p:spPr>
          <a:xfrm>
            <a:off x="2142477" y="1195307"/>
            <a:ext cx="79070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Form: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“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if only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” +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subject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+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would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+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base form of verb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Meaning: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 wish for the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future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DB50930-6320-4027-9EC6-00FCCA16246A}"/>
              </a:ext>
            </a:extLst>
          </p:cNvPr>
          <p:cNvSpPr/>
          <p:nvPr/>
        </p:nvSpPr>
        <p:spPr>
          <a:xfrm>
            <a:off x="1707473" y="2984888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Tom: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If only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someon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would help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me.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C2EF94-6370-4A8F-B942-93FBAA1791D1}"/>
              </a:ext>
            </a:extLst>
          </p:cNvPr>
          <p:cNvSpPr/>
          <p:nvPr/>
        </p:nvSpPr>
        <p:spPr>
          <a:xfrm>
            <a:off x="1707473" y="2479619"/>
            <a:ext cx="61233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Tom is fixing the sink and is becoming tired.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DF9EF9-6986-44F7-9ABB-056FE637C3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6359" y="2113350"/>
            <a:ext cx="2619375" cy="17430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788A43D-4413-48D3-9F00-8858B8E2DF9E}"/>
              </a:ext>
            </a:extLst>
          </p:cNvPr>
          <p:cNvSpPr txBox="1"/>
          <p:nvPr/>
        </p:nvSpPr>
        <p:spPr>
          <a:xfrm>
            <a:off x="1873188" y="4125074"/>
            <a:ext cx="7225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_____________________________________________________________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AB0923-9FEF-4EDA-B101-F68F81272DD4}"/>
              </a:ext>
            </a:extLst>
          </p:cNvPr>
          <p:cNvSpPr txBox="1"/>
          <p:nvPr/>
        </p:nvSpPr>
        <p:spPr>
          <a:xfrm>
            <a:off x="1953087" y="4760592"/>
            <a:ext cx="6542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Video explaining other uses of “</a:t>
            </a:r>
            <a:r>
              <a:rPr lang="en-US" sz="2400" b="1" dirty="0"/>
              <a:t>would</a:t>
            </a:r>
            <a:r>
              <a:rPr lang="en-US" sz="2400" dirty="0"/>
              <a:t>”.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A469EC0-6A39-4EA8-BFA5-0CCCCA3618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9538" y="4561774"/>
            <a:ext cx="3167732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16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F30173-F090-4426-844F-C490103F3A25}"/>
              </a:ext>
            </a:extLst>
          </p:cNvPr>
          <p:cNvSpPr/>
          <p:nvPr/>
        </p:nvSpPr>
        <p:spPr>
          <a:xfrm>
            <a:off x="4346162" y="483379"/>
            <a:ext cx="34996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b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“if only” in the past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96550B3-7BFD-4877-B35C-923E6D352731}"/>
              </a:ext>
            </a:extLst>
          </p:cNvPr>
          <p:cNvSpPr/>
          <p:nvPr/>
        </p:nvSpPr>
        <p:spPr>
          <a:xfrm>
            <a:off x="1640934" y="1237980"/>
            <a:ext cx="58753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Form: “if only” + subject + past perfect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87AD34-2477-45CB-9DA9-FA5D34D1C92B}"/>
              </a:ext>
            </a:extLst>
          </p:cNvPr>
          <p:cNvSpPr/>
          <p:nvPr/>
        </p:nvSpPr>
        <p:spPr>
          <a:xfrm>
            <a:off x="1640934" y="1746360"/>
            <a:ext cx="73347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Meaning: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 wish to change something from the past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9382EE-7BE1-4B63-ABD0-7EB112FDEEB6}"/>
              </a:ext>
            </a:extLst>
          </p:cNvPr>
          <p:cNvSpPr/>
          <p:nvPr/>
        </p:nvSpPr>
        <p:spPr>
          <a:xfrm>
            <a:off x="1640934" y="2716953"/>
            <a:ext cx="4173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Phil hates his job as a janitor.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01B1FF-4DCB-4534-9599-1DB263DB4D04}"/>
              </a:ext>
            </a:extLst>
          </p:cNvPr>
          <p:cNvSpPr/>
          <p:nvPr/>
        </p:nvSpPr>
        <p:spPr>
          <a:xfrm>
            <a:off x="1640934" y="3267666"/>
            <a:ext cx="6179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Phil: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If only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had studied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harder in school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03ECF-62B4-453E-BCDD-95CC66DB19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5946" y="2323690"/>
            <a:ext cx="2619375" cy="174307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28FAD6D-97C3-46D3-B299-3D31FEFFD9F9}"/>
              </a:ext>
            </a:extLst>
          </p:cNvPr>
          <p:cNvSpPr/>
          <p:nvPr/>
        </p:nvSpPr>
        <p:spPr>
          <a:xfrm>
            <a:off x="3935528" y="4579385"/>
            <a:ext cx="51299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James has a terrible stomach upset.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9E6472D-7FDF-4224-8D72-5F8597FF48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8577" y="3969488"/>
            <a:ext cx="2143125" cy="214312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9CA5387-FBC8-4097-9A11-3BC2C0205BED}"/>
              </a:ext>
            </a:extLst>
          </p:cNvPr>
          <p:cNvSpPr/>
          <p:nvPr/>
        </p:nvSpPr>
        <p:spPr>
          <a:xfrm>
            <a:off x="3935528" y="5041050"/>
            <a:ext cx="64379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James: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If only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I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hadn’t drunk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too much wine.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78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3095CF-94F2-4EA9-9432-BD8E1209DE49}"/>
              </a:ext>
            </a:extLst>
          </p:cNvPr>
          <p:cNvSpPr txBox="1"/>
          <p:nvPr/>
        </p:nvSpPr>
        <p:spPr>
          <a:xfrm>
            <a:off x="2849732" y="1109708"/>
            <a:ext cx="5140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Here is my wish for the future: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0103A9-AEB4-4951-BBEA-75582C7488D7}"/>
              </a:ext>
            </a:extLst>
          </p:cNvPr>
          <p:cNvSpPr txBox="1"/>
          <p:nvPr/>
        </p:nvSpPr>
        <p:spPr>
          <a:xfrm>
            <a:off x="2459114" y="2844225"/>
            <a:ext cx="69512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If only you would share this video.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C00348-9F25-410D-A528-EE7C1D2852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5447" y="3617096"/>
            <a:ext cx="1257300" cy="12573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53E332C-DFCD-4DF8-95AC-1B6C3D92FA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9961" y="3537197"/>
            <a:ext cx="125730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71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9A48662-4CA0-4542-A956-82B92D9D7592}"/>
              </a:ext>
            </a:extLst>
          </p:cNvPr>
          <p:cNvSpPr/>
          <p:nvPr/>
        </p:nvSpPr>
        <p:spPr>
          <a:xfrm>
            <a:off x="3588176" y="616543"/>
            <a:ext cx="45895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Visit englsihtutorhub.com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910FCD6-639B-4C14-87EE-69908BA5E393}"/>
              </a:ext>
            </a:extLst>
          </p:cNvPr>
          <p:cNvSpPr/>
          <p:nvPr/>
        </p:nvSpPr>
        <p:spPr>
          <a:xfrm>
            <a:off x="2287660" y="2560753"/>
            <a:ext cx="71905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sz="36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Please subscribe, Share and Like!..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DB8724-3084-4E83-9E6E-04A641923901}"/>
              </a:ext>
            </a:extLst>
          </p:cNvPr>
          <p:cNvSpPr/>
          <p:nvPr/>
        </p:nvSpPr>
        <p:spPr>
          <a:xfrm>
            <a:off x="4059996" y="4230932"/>
            <a:ext cx="315644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C00000"/>
                </a:solidFill>
              </a:rPr>
              <a:t>Thank you!</a:t>
            </a:r>
            <a:r>
              <a:rPr lang="en-US" b="1" dirty="0">
                <a:solidFill>
                  <a:srgbClr val="C00000"/>
                </a:solidFill>
              </a:rPr>
              <a:t>..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F19732C-4567-40D8-B67C-1E7F228C97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1940" y="5291091"/>
            <a:ext cx="1420491" cy="1124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53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3010</TotalTime>
  <Words>490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 English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English lesson</dc:title>
  <dc:creator>Lenovo-Slim3</dc:creator>
  <cp:lastModifiedBy>Javelyn</cp:lastModifiedBy>
  <cp:revision>43</cp:revision>
  <dcterms:created xsi:type="dcterms:W3CDTF">2020-07-15T04:21:31Z</dcterms:created>
  <dcterms:modified xsi:type="dcterms:W3CDTF">2020-07-26T20:22:40Z</dcterms:modified>
</cp:coreProperties>
</file>