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  <p:sldId id="264" r:id="rId9"/>
    <p:sldId id="265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80" d="100"/>
          <a:sy n="80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4090B-A0A2-4A5D-A24F-66B8A1819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63CC41-364B-4898-AF76-6A1A21F20A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C3C02-C928-49B4-B355-F12A80686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6E79-BC49-4922-8D44-E675AD86317A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4E70C-9E42-4FBB-A2B2-2BA62D657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0609B-93B0-4EFF-9FF4-A797A913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2DDE8-6D49-455D-AAD6-599BA898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7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5EAC2-5CAE-49B4-84CC-1F9DFA2E1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D5FD88-DA16-491E-B73A-76D430AD6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6C7BA-4240-4D73-BB45-28DA9323B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6E79-BC49-4922-8D44-E675AD86317A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5ECF7-C427-4EEA-B6FE-5E323AA83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06D90-DBF9-4787-9148-739409CCC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2DDE8-6D49-455D-AAD6-599BA898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9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3EEB46-9854-410C-87BC-E3A195ACCC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8DF8E1-5B47-44AA-A2C1-77F042D6CF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AF542-3156-435C-9CD5-8A7DB4C18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6E79-BC49-4922-8D44-E675AD86317A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DBAC3-DCB6-464A-8E71-93390E60F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20AAA-810E-442E-AB32-FB5ECA2C4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2DDE8-6D49-455D-AAD6-599BA898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57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9B6C-C83F-478D-BF0A-CC3BDB4E6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3800C-20FB-4856-8643-7F6414B49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25B96-E0DF-4A3D-90CC-5DB2FDA6F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6E79-BC49-4922-8D44-E675AD86317A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8DAD5-56FD-4F0B-9F62-B57DC2CA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59DE3-2727-4A2D-B40E-2912ED834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2DDE8-6D49-455D-AAD6-599BA898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4B403-32DD-4BF0-BF04-4D42ED2C0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E09476-AA6B-4D9D-8DA1-F238F81F9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AD52F-EFDB-4FF1-BA17-E08383C4F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6E79-BC49-4922-8D44-E675AD86317A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661AA-4FAD-4971-8C24-294E5D592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BFA39-051B-4E76-A1F6-FC5D0E154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2DDE8-6D49-455D-AAD6-599BA898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5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5B9D4-0A6B-4DEC-A4EC-A96838F9E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9765A-D402-47C8-8E00-ACF271B27C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19190C-6C5F-4295-A531-C5329BB0C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9B090E-EA2F-46C5-BD67-71C78300D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6E79-BC49-4922-8D44-E675AD86317A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CC501B-2F60-4202-AF67-C098100C1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31D577-8244-463C-A72D-A44587120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2DDE8-6D49-455D-AAD6-599BA898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2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D849F-A43C-4881-A819-406054DD6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11AAA5-B368-4DEB-B4F6-A406B1A45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080096-B305-4C13-B8A4-F8AC217C0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4ADBD6-0F8F-4F78-9791-2A9D8D057C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0DB827-5851-4FBC-8DDC-0850BDFF6F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AE92E7-7EC1-45F0-B481-6F86FD9DC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6E79-BC49-4922-8D44-E675AD86317A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DFC2E3-DDF9-4E8C-BAA5-48B6158E0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88D951-B618-40BE-9951-ED01140CC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2DDE8-6D49-455D-AAD6-599BA898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3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B1723-F383-4DA8-9C60-85795C28C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44C15F-EE8F-44AD-827D-DB5B20420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6E79-BC49-4922-8D44-E675AD86317A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156FBF-E5C5-4FD1-91CA-2E0E6F80B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50F6FF-F10E-4186-9E69-1AAD34F74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2DDE8-6D49-455D-AAD6-599BA898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4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4932B0-F82E-49DA-BD94-82084E4E8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6E79-BC49-4922-8D44-E675AD86317A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C7229E-1F46-4973-AC58-E0CBBDCA2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F77D0-B48B-4F73-BDFC-137764A00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2DDE8-6D49-455D-AAD6-599BA898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2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C9B8F-C2C1-43AB-8393-DFF4541D1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75FC8-79A0-4EDF-A144-3D0D1AAEB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FF3282-17A4-4EDA-8C30-DF33A3E0D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BAD59-2747-4D74-A2FA-BBBB706EA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6E79-BC49-4922-8D44-E675AD86317A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AFD5E-9BE9-4516-90F1-E4B5791CE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9B5DF3-D629-4123-898A-81783AF6E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2DDE8-6D49-455D-AAD6-599BA898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4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97CD2-DE75-45C6-B833-238FAF63C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1DE7E9-50CB-40F5-A120-1B53F71678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D25B8-CE82-4F81-85F7-51FF2A905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0946C9-D258-4CFF-87C1-1FE195E45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6E79-BC49-4922-8D44-E675AD86317A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7AE97-22A0-450F-9643-333DCB1A6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A75BC-598E-45F5-956B-7E96DC061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2DDE8-6D49-455D-AAD6-599BA898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0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D4E094-2EC4-4EA7-964F-D1B345ABF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1FF5E-7457-4377-8784-2AAC6E4BE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37E0D-1CD3-4A10-970F-EC7555588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B6E79-BC49-4922-8D44-E675AD86317A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DBD60-AAFB-462C-8634-11AB4C5E69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240DC-2D5D-4C09-B965-36ECA38EA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2DDE8-6D49-455D-AAD6-599BA898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0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F7AE647-2986-4E9B-BD5E-006EEF0FFDFE}"/>
              </a:ext>
            </a:extLst>
          </p:cNvPr>
          <p:cNvSpPr txBox="1"/>
          <p:nvPr/>
        </p:nvSpPr>
        <p:spPr>
          <a:xfrm>
            <a:off x="1341150" y="2546132"/>
            <a:ext cx="7600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“suppose” and “supposed to”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9A718C-0C67-4BA7-9C24-27D0D3D53F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150" y="4422183"/>
            <a:ext cx="1420491" cy="10364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998A29-55CE-43E8-87AC-FA3C33F7E1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9032" y="5350563"/>
            <a:ext cx="2395936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672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262CDB-F64E-4EEF-B52B-584ABE6EDB9C}"/>
              </a:ext>
            </a:extLst>
          </p:cNvPr>
          <p:cNvSpPr/>
          <p:nvPr/>
        </p:nvSpPr>
        <p:spPr>
          <a:xfrm>
            <a:off x="3520519" y="691634"/>
            <a:ext cx="51509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Visit englsihtutorhub.com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CB9428-BA16-47A2-A3FE-CBDFF4EAED11}"/>
              </a:ext>
            </a:extLst>
          </p:cNvPr>
          <p:cNvSpPr/>
          <p:nvPr/>
        </p:nvSpPr>
        <p:spPr>
          <a:xfrm>
            <a:off x="1912803" y="2672834"/>
            <a:ext cx="83663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 subscribe, Share and Like!..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BA1CDB-4A91-4F10-BD02-A1EC87D52279}"/>
              </a:ext>
            </a:extLst>
          </p:cNvPr>
          <p:cNvSpPr/>
          <p:nvPr/>
        </p:nvSpPr>
        <p:spPr>
          <a:xfrm>
            <a:off x="5028402" y="4444484"/>
            <a:ext cx="27583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Thank you!.</a:t>
            </a:r>
            <a:r>
              <a:rPr lang="en-US" b="1" dirty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CCE055-EC82-42A7-BA82-027C52ACE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3954" y="5263470"/>
            <a:ext cx="142049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397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09A368C-A439-45C6-A06E-C0065230F06B}"/>
              </a:ext>
            </a:extLst>
          </p:cNvPr>
          <p:cNvSpPr/>
          <p:nvPr/>
        </p:nvSpPr>
        <p:spPr>
          <a:xfrm>
            <a:off x="1734921" y="805934"/>
            <a:ext cx="28293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is a verb.</a:t>
            </a:r>
            <a:endParaRPr lang="en-US" sz="2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2C1084-DD92-4F43-AA64-F3E285E96645}"/>
              </a:ext>
            </a:extLst>
          </p:cNvPr>
          <p:cNvSpPr/>
          <p:nvPr/>
        </p:nvSpPr>
        <p:spPr>
          <a:xfrm>
            <a:off x="5803206" y="805934"/>
            <a:ext cx="2122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/</a:t>
            </a:r>
            <a:r>
              <a:rPr lang="en-US" sz="2800" dirty="0" err="1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suh·</a:t>
            </a:r>
            <a:r>
              <a:rPr lang="en-US" sz="2800" b="1" dirty="0" err="1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powz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/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E3BC2D-1B87-4CCA-9EB1-7CEA5C54EBE3}"/>
              </a:ext>
            </a:extLst>
          </p:cNvPr>
          <p:cNvSpPr/>
          <p:nvPr/>
        </p:nvSpPr>
        <p:spPr>
          <a:xfrm>
            <a:off x="1734921" y="1625084"/>
            <a:ext cx="3934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this lesson you will learn: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294968-A89A-4060-B047-DDBCF2FB0561}"/>
              </a:ext>
            </a:extLst>
          </p:cNvPr>
          <p:cNvSpPr/>
          <p:nvPr/>
        </p:nvSpPr>
        <p:spPr>
          <a:xfrm>
            <a:off x="2761298" y="2268379"/>
            <a:ext cx="43524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uses of "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suppose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as a verb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3242E0-89F6-4F3D-8F13-B5C7756E6F87}"/>
              </a:ext>
            </a:extLst>
          </p:cNvPr>
          <p:cNvSpPr/>
          <p:nvPr/>
        </p:nvSpPr>
        <p:spPr>
          <a:xfrm>
            <a:off x="2761298" y="2908698"/>
            <a:ext cx="6064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to use "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suppos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to" in a short answer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616966-529E-4FF3-8BFF-9F78A1B59B18}"/>
              </a:ext>
            </a:extLst>
          </p:cNvPr>
          <p:cNvSpPr/>
          <p:nvPr/>
        </p:nvSpPr>
        <p:spPr>
          <a:xfrm>
            <a:off x="2729992" y="3549017"/>
            <a:ext cx="43877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Polite requests with "s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uppose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D386C4-76EF-4CB3-97FD-4DF1E86037E5}"/>
              </a:ext>
            </a:extLst>
          </p:cNvPr>
          <p:cNvSpPr/>
          <p:nvPr/>
        </p:nvSpPr>
        <p:spPr>
          <a:xfrm>
            <a:off x="2729992" y="4140047"/>
            <a:ext cx="40799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se" in the imperative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FAFB3E-3A94-4D4C-AB1B-121D5001C053}"/>
              </a:ext>
            </a:extLst>
          </p:cNvPr>
          <p:cNvSpPr/>
          <p:nvPr/>
        </p:nvSpPr>
        <p:spPr>
          <a:xfrm>
            <a:off x="2761298" y="4779182"/>
            <a:ext cx="45720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structure "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 supposed to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700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183E61-9F0D-41D3-927D-86324F87A200}"/>
              </a:ext>
            </a:extLst>
          </p:cNvPr>
          <p:cNvSpPr/>
          <p:nvPr/>
        </p:nvSpPr>
        <p:spPr>
          <a:xfrm>
            <a:off x="3697674" y="501134"/>
            <a:ext cx="4509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u="sng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“suppose” </a:t>
            </a:r>
            <a:r>
              <a:rPr lang="en-US" sz="2800" u="sng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as verb – use </a:t>
            </a:r>
            <a:r>
              <a:rPr lang="en-US" u="sng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CD39F2-26C7-41F2-AA68-1507EFFD4742}"/>
              </a:ext>
            </a:extLst>
          </p:cNvPr>
          <p:cNvSpPr/>
          <p:nvPr/>
        </p:nvSpPr>
        <p:spPr>
          <a:xfrm>
            <a:off x="1451579" y="1358115"/>
            <a:ext cx="6030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So, the structure is: 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 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+ 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that 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clause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C7E026-7149-4422-A837-AC4F4D456EF9}"/>
              </a:ext>
            </a:extLst>
          </p:cNvPr>
          <p:cNvSpPr/>
          <p:nvPr/>
        </p:nvSpPr>
        <p:spPr>
          <a:xfrm>
            <a:off x="1451579" y="1915451"/>
            <a:ext cx="9911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Meaning: think / believe / imagine that something is probably true.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0EE196-42AC-47C7-B0D4-9899B508A526}"/>
              </a:ext>
            </a:extLst>
          </p:cNvPr>
          <p:cNvSpPr/>
          <p:nvPr/>
        </p:nvSpPr>
        <p:spPr>
          <a:xfrm>
            <a:off x="1540256" y="2480497"/>
            <a:ext cx="8824403" cy="530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B9F73D-5DE5-48F7-B703-A2F3582D0E2B}"/>
              </a:ext>
            </a:extLst>
          </p:cNvPr>
          <p:cNvSpPr/>
          <p:nvPr/>
        </p:nvSpPr>
        <p:spPr>
          <a:xfrm>
            <a:off x="1451578" y="2377116"/>
            <a:ext cx="9102121" cy="1020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Use: to explain the probable reason why something happened.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B49D28-6AC7-4020-9DD9-46A95680D082}"/>
              </a:ext>
            </a:extLst>
          </p:cNvPr>
          <p:cNvSpPr/>
          <p:nvPr/>
        </p:nvSpPr>
        <p:spPr>
          <a:xfrm>
            <a:off x="4646332" y="3286210"/>
            <a:ext cx="5672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Why Tom doesn’t want to go swimming?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103E69-7B82-4EFC-ADB4-31B75AFF73F6}"/>
              </a:ext>
            </a:extLst>
          </p:cNvPr>
          <p:cNvSpPr/>
          <p:nvPr/>
        </p:nvSpPr>
        <p:spPr>
          <a:xfrm>
            <a:off x="4646332" y="3779807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that he is tired.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7EC11F-B33B-472F-8008-62321897AD1D}"/>
              </a:ext>
            </a:extLst>
          </p:cNvPr>
          <p:cNvSpPr/>
          <p:nvPr/>
        </p:nvSpPr>
        <p:spPr>
          <a:xfrm>
            <a:off x="4698487" y="5092911"/>
            <a:ext cx="66648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Why didn’t Helen report to the office yesterday?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DFD5050-1EB3-4CDA-9167-0525A8E1353D}"/>
              </a:ext>
            </a:extLst>
          </p:cNvPr>
          <p:cNvSpPr/>
          <p:nvPr/>
        </p:nvSpPr>
        <p:spPr>
          <a:xfrm>
            <a:off x="4781020" y="5495604"/>
            <a:ext cx="4855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she wasn’t feeling well.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1CB810B-7F58-4FE4-B9F7-EEED024A05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968" y="2970859"/>
            <a:ext cx="2857500" cy="16002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F11B4FD-8551-42B5-B6EB-F85277A29A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612" y="4772907"/>
            <a:ext cx="2888212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607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5312532-DF06-4133-8C3E-5F44815D88D7}"/>
              </a:ext>
            </a:extLst>
          </p:cNvPr>
          <p:cNvSpPr/>
          <p:nvPr/>
        </p:nvSpPr>
        <p:spPr>
          <a:xfrm>
            <a:off x="4203564" y="1148834"/>
            <a:ext cx="3339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 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+ 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that 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clause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4735937-F5D3-4C57-90CD-8E12F80C7D8F}"/>
              </a:ext>
            </a:extLst>
          </p:cNvPr>
          <p:cNvSpPr/>
          <p:nvPr/>
        </p:nvSpPr>
        <p:spPr>
          <a:xfrm>
            <a:off x="3582401" y="501134"/>
            <a:ext cx="45817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u="sng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“suppose” </a:t>
            </a:r>
            <a:r>
              <a:rPr lang="en-US" sz="2800" u="sng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as verb – use 2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6BD172-1627-4164-96AB-96B488FF152D}"/>
              </a:ext>
            </a:extLst>
          </p:cNvPr>
          <p:cNvSpPr/>
          <p:nvPr/>
        </p:nvSpPr>
        <p:spPr>
          <a:xfrm>
            <a:off x="1572804" y="1691906"/>
            <a:ext cx="96285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Meaning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: think / believe / imagine that something is probably true.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A55066-EEE9-4069-A650-842F6E41C931}"/>
              </a:ext>
            </a:extLst>
          </p:cNvPr>
          <p:cNvSpPr/>
          <p:nvPr/>
        </p:nvSpPr>
        <p:spPr>
          <a:xfrm>
            <a:off x="1572804" y="2153571"/>
            <a:ext cx="95523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Use: When we are 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annoyed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, or 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frustrated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about something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1F355B-5E9C-4351-A41E-A016AD9D01AF}"/>
              </a:ext>
            </a:extLst>
          </p:cNvPr>
          <p:cNvSpPr/>
          <p:nvPr/>
        </p:nvSpPr>
        <p:spPr>
          <a:xfrm>
            <a:off x="1342802" y="3262341"/>
            <a:ext cx="60948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Mother: Mark isn’t home yet so I 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</a:t>
            </a:r>
          </a:p>
          <a:p>
            <a:pPr>
              <a:spcAft>
                <a:spcPts val="0"/>
              </a:spcAft>
            </a:pPr>
            <a:r>
              <a:rPr lang="en-US" sz="2400" b="1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 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his bus was delayed.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9C9782-D552-4916-BF2A-BEBDF7273205}"/>
              </a:ext>
            </a:extLst>
          </p:cNvPr>
          <p:cNvSpPr/>
          <p:nvPr/>
        </p:nvSpPr>
        <p:spPr>
          <a:xfrm>
            <a:off x="4260714" y="5478333"/>
            <a:ext cx="6705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Teacher: I suppose that you wake up late again!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E6D97C8-89B1-4353-A3B1-29FB5AEEF7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1788" y="2826513"/>
            <a:ext cx="2514600" cy="18192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3AE40EC-5753-4AE9-98CF-8BB16DC480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424" y="4229100"/>
            <a:ext cx="2590801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750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959759-C7CD-4481-8815-5A481E28F85E}"/>
              </a:ext>
            </a:extLst>
          </p:cNvPr>
          <p:cNvSpPr/>
          <p:nvPr/>
        </p:nvSpPr>
        <p:spPr>
          <a:xfrm>
            <a:off x="2668657" y="453509"/>
            <a:ext cx="67211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u="sng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How to use “</a:t>
            </a:r>
            <a:r>
              <a:rPr lang="en-US" sz="2800" b="1" u="sng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</a:t>
            </a:r>
            <a:r>
              <a:rPr lang="en-US" sz="2800" u="sng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” in a short answer.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5A52B6-C66E-4BE2-8BF7-B5D495A33710}"/>
              </a:ext>
            </a:extLst>
          </p:cNvPr>
          <p:cNvSpPr/>
          <p:nvPr/>
        </p:nvSpPr>
        <p:spPr>
          <a:xfrm>
            <a:off x="3511775" y="1129784"/>
            <a:ext cx="3243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457200"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“I 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so”.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F900F2-B795-4DC2-BBCD-7340CA42CE95}"/>
              </a:ext>
            </a:extLst>
          </p:cNvPr>
          <p:cNvSpPr/>
          <p:nvPr/>
        </p:nvSpPr>
        <p:spPr>
          <a:xfrm>
            <a:off x="1438275" y="1744504"/>
            <a:ext cx="9105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Meaning and use: to 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agree reluctantly 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 to say ‘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yes’ reluctan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tly.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DCADBE-56DC-4925-BC69-C6B77E2676B0}"/>
              </a:ext>
            </a:extLst>
          </p:cNvPr>
          <p:cNvSpPr/>
          <p:nvPr/>
        </p:nvSpPr>
        <p:spPr>
          <a:xfrm>
            <a:off x="978974" y="2444234"/>
            <a:ext cx="4034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Tom: Can I play football?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0CC703-50B2-4C5B-B574-CD148367D29E}"/>
              </a:ext>
            </a:extLst>
          </p:cNvPr>
          <p:cNvSpPr/>
          <p:nvPr/>
        </p:nvSpPr>
        <p:spPr>
          <a:xfrm>
            <a:off x="953283" y="2897148"/>
            <a:ext cx="34307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Mom: I 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so.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8D06E1-C3DF-4092-9D00-F0AAE623ADC2}"/>
              </a:ext>
            </a:extLst>
          </p:cNvPr>
          <p:cNvSpPr/>
          <p:nvPr/>
        </p:nvSpPr>
        <p:spPr>
          <a:xfrm>
            <a:off x="953283" y="3750291"/>
            <a:ext cx="771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Kevin: Tom and Jerry are very funny. Did you like it?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2FEDDA-9130-4D31-AE0B-5B37267E77C2}"/>
              </a:ext>
            </a:extLst>
          </p:cNvPr>
          <p:cNvSpPr/>
          <p:nvPr/>
        </p:nvSpPr>
        <p:spPr>
          <a:xfrm>
            <a:off x="953283" y="4198918"/>
            <a:ext cx="3312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Dan: I 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so.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06984F-5034-47EE-911E-7D870FE35649}"/>
              </a:ext>
            </a:extLst>
          </p:cNvPr>
          <p:cNvSpPr/>
          <p:nvPr/>
        </p:nvSpPr>
        <p:spPr>
          <a:xfrm>
            <a:off x="978974" y="5056348"/>
            <a:ext cx="45480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Emily: Can we take the bus?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BEB10D-0069-4300-B0FD-E7C5B0D6C025}"/>
              </a:ext>
            </a:extLst>
          </p:cNvPr>
          <p:cNvSpPr/>
          <p:nvPr/>
        </p:nvSpPr>
        <p:spPr>
          <a:xfrm>
            <a:off x="953283" y="5470688"/>
            <a:ext cx="40461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 err="1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Juvy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: Yes, I 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 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so.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67528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C52C529-09A6-4014-9A96-AC1B76A3EAA3}"/>
              </a:ext>
            </a:extLst>
          </p:cNvPr>
          <p:cNvSpPr/>
          <p:nvPr/>
        </p:nvSpPr>
        <p:spPr>
          <a:xfrm>
            <a:off x="3211850" y="434459"/>
            <a:ext cx="56172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u="sng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Polite requests  with “suppose”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554A53-7830-4F32-A28F-CE7B7E7EE524}"/>
              </a:ext>
            </a:extLst>
          </p:cNvPr>
          <p:cNvSpPr/>
          <p:nvPr/>
        </p:nvSpPr>
        <p:spPr>
          <a:xfrm>
            <a:off x="1443708" y="1115110"/>
            <a:ext cx="91535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use the negative form of “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” to make a polite request.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0FBF11-15A3-4837-97CE-FEEA523826B1}"/>
              </a:ext>
            </a:extLst>
          </p:cNvPr>
          <p:cNvSpPr/>
          <p:nvPr/>
        </p:nvSpPr>
        <p:spPr>
          <a:xfrm>
            <a:off x="3673700" y="1606006"/>
            <a:ext cx="35525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“I don’t 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that…?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77D884-CCD7-497A-AFEE-04104F619156}"/>
              </a:ext>
            </a:extLst>
          </p:cNvPr>
          <p:cNvSpPr/>
          <p:nvPr/>
        </p:nvSpPr>
        <p:spPr>
          <a:xfrm>
            <a:off x="1156161" y="2541225"/>
            <a:ext cx="6994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“I don’t 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that I could borrow your phone?”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5EE6E4-7A38-4FF9-A0C9-9B226E9990BB}"/>
              </a:ext>
            </a:extLst>
          </p:cNvPr>
          <p:cNvSpPr/>
          <p:nvPr/>
        </p:nvSpPr>
        <p:spPr>
          <a:xfrm>
            <a:off x="1238179" y="5172075"/>
            <a:ext cx="72683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“I don’t 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you could help me do my project?”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7D820E-2BEC-440E-93CC-1D8149799686}"/>
              </a:ext>
            </a:extLst>
          </p:cNvPr>
          <p:cNvSpPr/>
          <p:nvPr/>
        </p:nvSpPr>
        <p:spPr>
          <a:xfrm>
            <a:off x="1238179" y="3820302"/>
            <a:ext cx="7659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don’t 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you could take me at the train station?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53502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0EB17A-0A0C-4925-9217-38A42022F5A8}"/>
              </a:ext>
            </a:extLst>
          </p:cNvPr>
          <p:cNvSpPr/>
          <p:nvPr/>
        </p:nvSpPr>
        <p:spPr>
          <a:xfrm>
            <a:off x="4089681" y="663059"/>
            <a:ext cx="40126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u="sng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 in the imperative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C819878-8914-4235-B565-ABDBE6ED11B0}"/>
              </a:ext>
            </a:extLst>
          </p:cNvPr>
          <p:cNvSpPr/>
          <p:nvPr/>
        </p:nvSpPr>
        <p:spPr>
          <a:xfrm>
            <a:off x="1304925" y="1419910"/>
            <a:ext cx="9715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use “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” in the imperative at the beginning of a sentence.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B7B79A-B786-436D-817F-6912C7BBE68B}"/>
              </a:ext>
            </a:extLst>
          </p:cNvPr>
          <p:cNvSpPr/>
          <p:nvPr/>
        </p:nvSpPr>
        <p:spPr>
          <a:xfrm>
            <a:off x="1304925" y="1945928"/>
            <a:ext cx="36567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meaning is 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“what if”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CE1488-17D1-4457-9E85-4F90A763F2E4}"/>
              </a:ext>
            </a:extLst>
          </p:cNvPr>
          <p:cNvSpPr/>
          <p:nvPr/>
        </p:nvSpPr>
        <p:spPr>
          <a:xfrm>
            <a:off x="1304925" y="2471946"/>
            <a:ext cx="56533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often use this to make a suggestion.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903E59-5C89-4539-BDEB-105C3FF96804}"/>
              </a:ext>
            </a:extLst>
          </p:cNvPr>
          <p:cNvSpPr/>
          <p:nvPr/>
        </p:nvSpPr>
        <p:spPr>
          <a:xfrm>
            <a:off x="1762125" y="3059668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 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go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for a drink a bottle of beer?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C10D4C-0310-4692-B172-C571C6F513AE}"/>
              </a:ext>
            </a:extLst>
          </p:cNvPr>
          <p:cNvSpPr/>
          <p:nvPr/>
        </p:nvSpPr>
        <p:spPr>
          <a:xfrm>
            <a:off x="1762125" y="3567453"/>
            <a:ext cx="5747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 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eat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lunch at the restaurant?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A2954EB-C05D-4ABB-BE29-6908FB27964A}"/>
              </a:ext>
            </a:extLst>
          </p:cNvPr>
          <p:cNvSpPr/>
          <p:nvPr/>
        </p:nvSpPr>
        <p:spPr>
          <a:xfrm>
            <a:off x="1304925" y="4210549"/>
            <a:ext cx="100107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use 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+ 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past tense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if we are less certain about the plans.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894923-A190-49B9-B7E6-58EE4FFC7970}"/>
              </a:ext>
            </a:extLst>
          </p:cNvPr>
          <p:cNvSpPr/>
          <p:nvPr/>
        </p:nvSpPr>
        <p:spPr>
          <a:xfrm>
            <a:off x="1895383" y="4813809"/>
            <a:ext cx="43885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 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took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a train?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090B52-3AD1-41BF-AAA7-AF17376A64DA}"/>
              </a:ext>
            </a:extLst>
          </p:cNvPr>
          <p:cNvSpPr/>
          <p:nvPr/>
        </p:nvSpPr>
        <p:spPr>
          <a:xfrm>
            <a:off x="1913696" y="5275474"/>
            <a:ext cx="87257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 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stood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at the mall and </a:t>
            </a:r>
            <a:r>
              <a:rPr lang="en-US" sz="2400" b="1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waited</a:t>
            </a:r>
            <a:r>
              <a:rPr lang="en-US" sz="2400" dirty="0">
                <a:solidFill>
                  <a:srgbClr val="3C4043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him there together?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90707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2F85E50-F0C4-435A-8AB1-8AA8868DE91D}"/>
              </a:ext>
            </a:extLst>
          </p:cNvPr>
          <p:cNvSpPr txBox="1"/>
          <p:nvPr/>
        </p:nvSpPr>
        <p:spPr>
          <a:xfrm>
            <a:off x="3333750" y="453509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u="sng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structure</a:t>
            </a:r>
            <a:r>
              <a:rPr lang="en-US" sz="2800" b="1" u="sng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“be supposed to”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937954-4975-4243-A577-5CDFC35B126B}"/>
              </a:ext>
            </a:extLst>
          </p:cNvPr>
          <p:cNvSpPr txBox="1"/>
          <p:nvPr/>
        </p:nvSpPr>
        <p:spPr>
          <a:xfrm>
            <a:off x="3838574" y="1112521"/>
            <a:ext cx="50863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be ‘</a:t>
            </a:r>
            <a:r>
              <a:rPr lang="en-US" sz="2400" b="1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supposed to’</a:t>
            </a:r>
            <a:r>
              <a:rPr lang="en-US" sz="2400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+ base form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047C69-B8AF-4CEC-84DF-64C5FE78EE88}"/>
              </a:ext>
            </a:extLst>
          </p:cNvPr>
          <p:cNvSpPr txBox="1"/>
          <p:nvPr/>
        </p:nvSpPr>
        <p:spPr>
          <a:xfrm>
            <a:off x="4972050" y="1617018"/>
            <a:ext cx="20859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/</a:t>
            </a:r>
            <a:r>
              <a:rPr lang="en-US" sz="2400" dirty="0" err="1"/>
              <a:t>səˈpəʊ</a:t>
            </a:r>
            <a:r>
              <a:rPr lang="en-US" sz="2400" dirty="0" err="1">
                <a:solidFill>
                  <a:srgbClr val="FF0000"/>
                </a:solidFill>
              </a:rPr>
              <a:t>s</a:t>
            </a:r>
            <a:r>
              <a:rPr lang="en-US" sz="2400" dirty="0" err="1"/>
              <a:t>d</a:t>
            </a:r>
            <a:r>
              <a:rPr lang="en-US" sz="2400" dirty="0"/>
              <a:t>/ 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855F76-C6CF-4473-817F-5BA9EE5F862E}"/>
              </a:ext>
            </a:extLst>
          </p:cNvPr>
          <p:cNvSpPr txBox="1"/>
          <p:nvPr/>
        </p:nvSpPr>
        <p:spPr>
          <a:xfrm>
            <a:off x="1581149" y="2138660"/>
            <a:ext cx="902017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u="sng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Use and meaning: to describe </a:t>
            </a:r>
            <a:r>
              <a:rPr lang="en-US" sz="2400" b="1" u="sng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obligations </a:t>
            </a:r>
            <a:r>
              <a:rPr lang="en-US" sz="2400" u="sng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and </a:t>
            </a:r>
            <a:r>
              <a:rPr lang="en-US" sz="2400" b="1" u="sng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arrangements</a:t>
            </a:r>
            <a:r>
              <a:rPr lang="en-US" sz="2400" u="sng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1800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ED20D7-4FE4-4662-90EF-AAF61ACDCC4C}"/>
              </a:ext>
            </a:extLst>
          </p:cNvPr>
          <p:cNvSpPr txBox="1"/>
          <p:nvPr/>
        </p:nvSpPr>
        <p:spPr>
          <a:xfrm>
            <a:off x="1300161" y="3120567"/>
            <a:ext cx="87630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Why are you here? You </a:t>
            </a:r>
            <a:r>
              <a:rPr lang="en-US" sz="2400" b="1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are supposed </a:t>
            </a:r>
            <a:r>
              <a:rPr lang="en-US" sz="2400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to </a:t>
            </a:r>
            <a:r>
              <a:rPr lang="en-US" sz="2400" b="1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go</a:t>
            </a:r>
            <a:r>
              <a:rPr lang="en-US" sz="2400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to school today.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56DBD9-9333-48CB-B6FB-07EAD74DCBC8}"/>
              </a:ext>
            </a:extLst>
          </p:cNvPr>
          <p:cNvSpPr txBox="1"/>
          <p:nvPr/>
        </p:nvSpPr>
        <p:spPr>
          <a:xfrm>
            <a:off x="1300161" y="4115870"/>
            <a:ext cx="86201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You </a:t>
            </a:r>
            <a:r>
              <a:rPr lang="en-US" sz="2400" b="1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were supposed to picked</a:t>
            </a:r>
            <a:r>
              <a:rPr lang="en-US" sz="2400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me yesterday!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F6B0FFF-322B-4763-A9C1-35E17B80DD30}"/>
              </a:ext>
            </a:extLst>
          </p:cNvPr>
          <p:cNvSpPr txBox="1"/>
          <p:nvPr/>
        </p:nvSpPr>
        <p:spPr>
          <a:xfrm>
            <a:off x="1300161" y="5111174"/>
            <a:ext cx="6096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You </a:t>
            </a:r>
            <a:r>
              <a:rPr lang="en-US" sz="2400" b="1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are supposed to talk</a:t>
            </a:r>
            <a:r>
              <a:rPr lang="en-US" sz="2400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to the manager.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1800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32767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67814C-38C9-4CFB-9771-6DC346C04794}"/>
              </a:ext>
            </a:extLst>
          </p:cNvPr>
          <p:cNvSpPr txBox="1"/>
          <p:nvPr/>
        </p:nvSpPr>
        <p:spPr>
          <a:xfrm>
            <a:off x="2295525" y="1430714"/>
            <a:ext cx="83248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</a:t>
            </a:r>
            <a:r>
              <a:rPr lang="en-US" sz="2400" b="1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be supposed to</a:t>
            </a:r>
            <a:r>
              <a:rPr lang="en-US" sz="2400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” also describes beliefs and expectations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209BBA-C517-4D10-9AB1-0F82291ED143}"/>
              </a:ext>
            </a:extLst>
          </p:cNvPr>
          <p:cNvSpPr txBox="1"/>
          <p:nvPr/>
        </p:nvSpPr>
        <p:spPr>
          <a:xfrm>
            <a:off x="3324224" y="610292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u="sng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structure</a:t>
            </a:r>
            <a:r>
              <a:rPr lang="en-US" sz="2800" b="1" u="sng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“be supposed to” (2)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78F9E5-A1AE-4A52-B659-25C14934CE2B}"/>
              </a:ext>
            </a:extLst>
          </p:cNvPr>
          <p:cNvSpPr txBox="1"/>
          <p:nvPr/>
        </p:nvSpPr>
        <p:spPr>
          <a:xfrm>
            <a:off x="5238749" y="2403006"/>
            <a:ext cx="20097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/</a:t>
            </a:r>
            <a:r>
              <a:rPr lang="en-US" sz="2400" b="1" dirty="0" err="1"/>
              <a:t>səˈpəʊ</a:t>
            </a:r>
            <a:r>
              <a:rPr lang="en-US" sz="2400" b="1" dirty="0" err="1">
                <a:solidFill>
                  <a:srgbClr val="FF0000"/>
                </a:solidFill>
              </a:rPr>
              <a:t>s</a:t>
            </a:r>
            <a:r>
              <a:rPr lang="en-US" sz="2400" b="1" dirty="0" err="1"/>
              <a:t>d</a:t>
            </a:r>
            <a:r>
              <a:rPr lang="en-US" sz="2400" b="1" dirty="0"/>
              <a:t>/ /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38BF26-13BF-4D21-B03B-4D3AFB26C2CD}"/>
              </a:ext>
            </a:extLst>
          </p:cNvPr>
          <p:cNvSpPr txBox="1"/>
          <p:nvPr/>
        </p:nvSpPr>
        <p:spPr>
          <a:xfrm>
            <a:off x="3867148" y="1921220"/>
            <a:ext cx="47529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be ‘</a:t>
            </a:r>
            <a:r>
              <a:rPr lang="en-US" sz="2400" b="1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supposed to’</a:t>
            </a:r>
            <a:r>
              <a:rPr lang="en-US" sz="2400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+ base form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32A7F4-A9F1-41C2-A281-C0577CB1724A}"/>
              </a:ext>
            </a:extLst>
          </p:cNvPr>
          <p:cNvSpPr txBox="1"/>
          <p:nvPr/>
        </p:nvSpPr>
        <p:spPr>
          <a:xfrm>
            <a:off x="1833562" y="330460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new car is </a:t>
            </a:r>
            <a:r>
              <a:rPr lang="en-US" sz="2400" b="1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supposed to</a:t>
            </a:r>
            <a:r>
              <a:rPr lang="en-US" sz="2400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be very good.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0A7C10-F66E-4342-AEDE-3EC9FC509404}"/>
              </a:ext>
            </a:extLst>
          </p:cNvPr>
          <p:cNvSpPr txBox="1"/>
          <p:nvPr/>
        </p:nvSpPr>
        <p:spPr>
          <a:xfrm>
            <a:off x="1833562" y="5144424"/>
            <a:ext cx="81534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Diane is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supposed to be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the best student in class.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1800" dirty="0">
                <a:solidFill>
                  <a:srgbClr val="3C40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81D22B-3DAD-4539-9CC0-D8F080131B0A}"/>
              </a:ext>
            </a:extLst>
          </p:cNvPr>
          <p:cNvSpPr txBox="1"/>
          <p:nvPr/>
        </p:nvSpPr>
        <p:spPr>
          <a:xfrm>
            <a:off x="1833562" y="4206194"/>
            <a:ext cx="90773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I’m going to Australia tomorrow. It’s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supposed to be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beautiful.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9637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3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7042</TotalTime>
  <Words>581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Lenovo-Slim3</dc:creator>
  <cp:lastModifiedBy>Lenovo-Slim3</cp:lastModifiedBy>
  <cp:revision>48</cp:revision>
  <dcterms:created xsi:type="dcterms:W3CDTF">2020-07-30T00:11:06Z</dcterms:created>
  <dcterms:modified xsi:type="dcterms:W3CDTF">2020-08-05T05:46:25Z</dcterms:modified>
</cp:coreProperties>
</file>