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DCE57-48DF-45BD-ADC9-E01DC2863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E243FA-5D43-4290-8E9A-955B74E4B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251AE-3BA1-4C35-A5B8-C7641977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A55E-E0B5-4314-8E91-E60C656E3857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A411A-6847-431B-A26B-894A4B07E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AAC44-BC4C-486B-A019-AC210D213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5AC7-12FB-4A2C-A4BA-A005D620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9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DFB0-EBFB-4FE6-839C-30CAFEF50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8D063-B602-4CD4-9D7F-528603EA1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BD853-5DEC-4F0F-92EF-128867491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A55E-E0B5-4314-8E91-E60C656E3857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47813-F0B8-4EA6-9A35-7A586B79E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DB75B-B09D-473A-9B54-8B29EA63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5AC7-12FB-4A2C-A4BA-A005D620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9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A38C-2B2F-40CD-9B17-D4858CA10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16AD53-5BD1-460F-8CEA-B54173750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9A3B1-F85C-4426-B4ED-CCDD0926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A55E-E0B5-4314-8E91-E60C656E3857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C0355-74B1-413C-AF9D-0ACDCD3A6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3F42F-11E6-4FFB-A5DF-16D97C267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5AC7-12FB-4A2C-A4BA-A005D620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6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69864-546F-4D2B-9F8A-ADE22C213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546D8-7461-47A1-825F-E40DE3C2C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E5AF0-DE28-48CA-97D8-7145D5CE6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A55E-E0B5-4314-8E91-E60C656E3857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77FA2-26A1-4CED-BDAD-C1964305C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0DA53-8F1F-4B88-AFE8-4ACCC3EE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5AC7-12FB-4A2C-A4BA-A005D620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02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0B32-49F9-4A1A-AE6E-B51AABEE1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3495B-A4C1-4A3C-B82D-CD8CB426F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C48C7-A1AE-4D11-A65D-E335DC282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A55E-E0B5-4314-8E91-E60C656E3857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9E7E1-1947-4617-A2AB-26D849000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9B25C-3A9E-4AF5-A9A0-766C7991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5AC7-12FB-4A2C-A4BA-A005D620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7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31BB8-E6B3-4E52-ACD4-47E78280D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461DB-DD7E-4CEE-BA85-1F93E43F7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7A0C2-8E65-464E-B2AF-E7BC542DB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6F357-B883-473D-A273-614DD76EC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A55E-E0B5-4314-8E91-E60C656E3857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2E26D-8F2F-4496-9EDD-E86B5962E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49734-CC87-421D-A188-1F971A70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5AC7-12FB-4A2C-A4BA-A005D620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6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11366-A3F4-43F0-906D-3DD315CF9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7133C-5528-4E32-9730-41C83EADA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1CF5A-E344-4E6E-8AB1-69B036E0D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E59839-693A-4313-AEF6-113239093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DD65CD-7642-4AB3-A639-DBA4F3150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07332E-7EFD-4F30-90C6-720B39D19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A55E-E0B5-4314-8E91-E60C656E3857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095C5D-37AC-491B-BBAF-12FD8989C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3020E2-81CC-4E7E-ACCC-49CECC1D9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5AC7-12FB-4A2C-A4BA-A005D620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204A-5B85-4428-B3DF-F4A0CC928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CC3634-DB5B-48FD-9450-4F802943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A55E-E0B5-4314-8E91-E60C656E3857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628DA6-4DFB-4BBC-8A19-2A0B835FB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2F454-7FB8-4862-9F80-7C83E923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5AC7-12FB-4A2C-A4BA-A005D620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2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205F6A-CDCB-4CA7-9F42-08B137C9D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A55E-E0B5-4314-8E91-E60C656E3857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1367B5-6956-4105-B326-A7CBC6D9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321DC-B58F-418A-81E9-AD00DB607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5AC7-12FB-4A2C-A4BA-A005D620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5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47ADD-86EF-4790-9D2F-61F90357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7E31C-5F16-48A1-A084-1791BEFFD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F0436-3ECA-455B-9B13-97E2EC0CD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585A7-7C69-4A03-92F7-4138CC7A4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A55E-E0B5-4314-8E91-E60C656E3857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175EA-995C-467B-B2BC-7A0481CE9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35245-E8C0-406C-96B2-7CF058212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5AC7-12FB-4A2C-A4BA-A005D620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1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FE7A2-36FA-4DA1-BDA3-FFC8FC783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F4C29F-63F4-41E3-9586-C8F0ACB16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0B692-2EAF-4EAD-8EC2-4CBDE2E7A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D886D-AB22-46D6-88EF-C3A67F226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A55E-E0B5-4314-8E91-E60C656E3857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54D3E-550E-49CA-AFAA-CD9333DE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21CED-7FFC-4CB3-B615-BB7E143F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5AC7-12FB-4A2C-A4BA-A005D620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1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819253-E5CC-46B1-83A9-99EC0E6BF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371D7-3257-464D-8E97-AC2716B4E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D85CE-27B6-4DDC-8488-E55D87E29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AA55E-E0B5-4314-8E91-E60C656E3857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C0744-B45C-4790-AD71-719AF2E1C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93DCD-C4BD-45FC-A630-79DBA24CA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B5AC7-12FB-4A2C-A4BA-A005D620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9C89-996E-43BA-A2FB-BB4A5C6804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“fail”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/>
              <a:t>meaning &amp; expressions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47C7E-1A46-4ABE-AE8D-7A46FD44F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949145"/>
            <a:ext cx="1420491" cy="10364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E860CB-F44A-477A-A923-0C4990636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532" y="5537807"/>
            <a:ext cx="2395936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02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D55DEA-E749-4396-9606-F1C23F352573}"/>
              </a:ext>
            </a:extLst>
          </p:cNvPr>
          <p:cNvSpPr txBox="1"/>
          <p:nvPr/>
        </p:nvSpPr>
        <p:spPr>
          <a:xfrm>
            <a:off x="4933950" y="748784"/>
            <a:ext cx="1800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Exercise: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42BB47-CB4E-40D4-B74A-E6B252A61B09}"/>
              </a:ext>
            </a:extLst>
          </p:cNvPr>
          <p:cNvSpPr txBox="1"/>
          <p:nvPr/>
        </p:nvSpPr>
        <p:spPr>
          <a:xfrm>
            <a:off x="3190875" y="1982241"/>
            <a:ext cx="6553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What do you do every day 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without fail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?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FD223B-4B05-4ED4-BE26-F3E5E14F2A5D}"/>
              </a:ext>
            </a:extLst>
          </p:cNvPr>
          <p:cNvSpPr txBox="1"/>
          <p:nvPr/>
        </p:nvSpPr>
        <p:spPr>
          <a:xfrm>
            <a:off x="3257550" y="361580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(Write you answer using “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without fail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9683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8FFBBF-6612-4B93-B77B-43A0AFB09F40}"/>
              </a:ext>
            </a:extLst>
          </p:cNvPr>
          <p:cNvSpPr txBox="1"/>
          <p:nvPr/>
        </p:nvSpPr>
        <p:spPr>
          <a:xfrm>
            <a:off x="4305300" y="729734"/>
            <a:ext cx="4400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Visit englishtutorhub.com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E6B605-3722-42A3-90F0-32AF77818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951" y="2459652"/>
            <a:ext cx="7029297" cy="9693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EFF14E-EC2C-44A3-BCFF-D2A4BD12E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695" y="4257629"/>
            <a:ext cx="3231160" cy="10668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3B6FB2-BEC9-4D96-A86C-DB1FDC499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4829" y="4987245"/>
            <a:ext cx="1420491" cy="10668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DA73A2-FBE5-4D80-912B-B4790CCE5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8480" y="6023655"/>
            <a:ext cx="2395936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3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713807-58B9-47E0-926F-B2E1E05C3142}"/>
              </a:ext>
            </a:extLst>
          </p:cNvPr>
          <p:cNvSpPr txBox="1"/>
          <p:nvPr/>
        </p:nvSpPr>
        <p:spPr>
          <a:xfrm>
            <a:off x="4305300" y="720209"/>
            <a:ext cx="4391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f-a-</a:t>
            </a:r>
            <a:r>
              <a:rPr lang="en-US" sz="2800" b="1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</a:t>
            </a:r>
            <a:r>
              <a:rPr lang="en-US" sz="2800" b="1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- l</a:t>
            </a:r>
            <a:r>
              <a:rPr lang="en-US" sz="2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		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/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fāl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/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FB0119-A72B-4C12-824A-395392771A13}"/>
              </a:ext>
            </a:extLst>
          </p:cNvPr>
          <p:cNvSpPr txBox="1"/>
          <p:nvPr/>
        </p:nvSpPr>
        <p:spPr>
          <a:xfrm>
            <a:off x="2533650" y="1676400"/>
            <a:ext cx="458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this lesson, you will learn: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7BFA9B-D440-49E1-AA35-0BC1466BAFCF}"/>
              </a:ext>
            </a:extLst>
          </p:cNvPr>
          <p:cNvSpPr txBox="1"/>
          <p:nvPr/>
        </p:nvSpPr>
        <p:spPr>
          <a:xfrm>
            <a:off x="3619500" y="2773591"/>
            <a:ext cx="439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 uses of “</a:t>
            </a:r>
            <a:r>
              <a:rPr lang="en-US" sz="2400" dirty="0">
                <a:solidFill>
                  <a:srgbClr val="C00000"/>
                </a:solidFill>
              </a:rPr>
              <a:t>fail</a:t>
            </a:r>
            <a:r>
              <a:rPr lang="en-US" sz="2400" dirty="0"/>
              <a:t>” as a verb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2F7AB7-D68A-4226-90FA-302E007B03C2}"/>
              </a:ext>
            </a:extLst>
          </p:cNvPr>
          <p:cNvSpPr txBox="1"/>
          <p:nvPr/>
        </p:nvSpPr>
        <p:spPr>
          <a:xfrm>
            <a:off x="5086350" y="3495675"/>
            <a:ext cx="63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F8DDF-F246-4CB7-8534-90AF1813EE2C}"/>
              </a:ext>
            </a:extLst>
          </p:cNvPr>
          <p:cNvSpPr txBox="1"/>
          <p:nvPr/>
        </p:nvSpPr>
        <p:spPr>
          <a:xfrm>
            <a:off x="3619500" y="4332448"/>
            <a:ext cx="391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 useful expression with “</a:t>
            </a:r>
            <a:r>
              <a:rPr lang="en-US" sz="2400" dirty="0">
                <a:solidFill>
                  <a:srgbClr val="C00000"/>
                </a:solidFill>
              </a:rPr>
              <a:t>fail</a:t>
            </a:r>
            <a:r>
              <a:rPr lang="en-US" sz="2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236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404681-34EE-469E-8B63-30D39F861FEC}"/>
              </a:ext>
            </a:extLst>
          </p:cNvPr>
          <p:cNvSpPr txBox="1"/>
          <p:nvPr/>
        </p:nvSpPr>
        <p:spPr>
          <a:xfrm>
            <a:off x="4148137" y="624959"/>
            <a:ext cx="38957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ail as a verb – Form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94BB0-0EE5-4371-9F7A-1F51170E71A8}"/>
              </a:ext>
            </a:extLst>
          </p:cNvPr>
          <p:cNvSpPr txBox="1"/>
          <p:nvPr/>
        </p:nvSpPr>
        <p:spPr>
          <a:xfrm>
            <a:off x="1809750" y="1529834"/>
            <a:ext cx="2914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Present simple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0FE21E-DC89-4669-B14D-727016DE4D62}"/>
              </a:ext>
            </a:extLst>
          </p:cNvPr>
          <p:cNvSpPr txBox="1"/>
          <p:nvPr/>
        </p:nvSpPr>
        <p:spPr>
          <a:xfrm>
            <a:off x="5915027" y="1529834"/>
            <a:ext cx="3105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Past simple: 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failed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01BCC1-59F2-44D5-ACFB-7282109F469C}"/>
              </a:ext>
            </a:extLst>
          </p:cNvPr>
          <p:cNvSpPr txBox="1"/>
          <p:nvPr/>
        </p:nvSpPr>
        <p:spPr>
          <a:xfrm>
            <a:off x="1947862" y="2282309"/>
            <a:ext cx="1347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 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fail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6498BD-BC19-4A52-91E8-F575EEA11D18}"/>
              </a:ext>
            </a:extLst>
          </p:cNvPr>
          <p:cNvSpPr txBox="1"/>
          <p:nvPr/>
        </p:nvSpPr>
        <p:spPr>
          <a:xfrm>
            <a:off x="5915027" y="2373154"/>
            <a:ext cx="3676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Past participle: 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failed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F2F774-8F01-4B19-9A2F-ACA79853B948}"/>
              </a:ext>
            </a:extLst>
          </p:cNvPr>
          <p:cNvSpPr txBox="1"/>
          <p:nvPr/>
        </p:nvSpPr>
        <p:spPr>
          <a:xfrm>
            <a:off x="1809750" y="2834819"/>
            <a:ext cx="14430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You 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fail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568DE0-5E5B-41C0-889F-2E96AE69FA06}"/>
              </a:ext>
            </a:extLst>
          </p:cNvPr>
          <p:cNvSpPr txBox="1"/>
          <p:nvPr/>
        </p:nvSpPr>
        <p:spPr>
          <a:xfrm>
            <a:off x="1809750" y="3311928"/>
            <a:ext cx="3562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He /she/ it 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fail</a:t>
            </a:r>
            <a:r>
              <a:rPr lang="en-US" sz="2400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C648BD-9E67-4A26-9E7A-16AA48375CEC}"/>
              </a:ext>
            </a:extLst>
          </p:cNvPr>
          <p:cNvSpPr txBox="1"/>
          <p:nvPr/>
        </p:nvSpPr>
        <p:spPr>
          <a:xfrm>
            <a:off x="1843088" y="3815976"/>
            <a:ext cx="15668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We 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fail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7B6FBD-98F5-4E31-95E7-2315E48EAF83}"/>
              </a:ext>
            </a:extLst>
          </p:cNvPr>
          <p:cNvSpPr txBox="1"/>
          <p:nvPr/>
        </p:nvSpPr>
        <p:spPr>
          <a:xfrm>
            <a:off x="1843088" y="4307845"/>
            <a:ext cx="21240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You 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fail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01D4B4-F375-4AC7-A482-626A82E6445D}"/>
              </a:ext>
            </a:extLst>
          </p:cNvPr>
          <p:cNvSpPr txBox="1"/>
          <p:nvPr/>
        </p:nvSpPr>
        <p:spPr>
          <a:xfrm>
            <a:off x="1809750" y="4794611"/>
            <a:ext cx="1762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They 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fail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860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409213-AFB8-47EA-A06F-7F48E95CBB03}"/>
              </a:ext>
            </a:extLst>
          </p:cNvPr>
          <p:cNvSpPr txBox="1"/>
          <p:nvPr/>
        </p:nvSpPr>
        <p:spPr>
          <a:xfrm>
            <a:off x="4486275" y="605909"/>
            <a:ext cx="3219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ail as verb (1)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75E9F9-E411-417C-AB74-E04D72A92450}"/>
              </a:ext>
            </a:extLst>
          </p:cNvPr>
          <p:cNvSpPr txBox="1"/>
          <p:nvPr/>
        </p:nvSpPr>
        <p:spPr>
          <a:xfrm>
            <a:off x="3162300" y="1272659"/>
            <a:ext cx="4381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= to not pass a test or exam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69AAA-F5EB-4567-BF88-6E1C1A1C5E38}"/>
              </a:ext>
            </a:extLst>
          </p:cNvPr>
          <p:cNvSpPr txBox="1"/>
          <p:nvPr/>
        </p:nvSpPr>
        <p:spPr>
          <a:xfrm>
            <a:off x="3433762" y="3958885"/>
            <a:ext cx="53244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The English exam has 50 questions.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5B396AB-9757-4D5F-939C-82E3D140A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825" y="1990069"/>
            <a:ext cx="3705225" cy="171307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9105F1B-F8A4-4D3E-B665-CC96734C5E63}"/>
              </a:ext>
            </a:extLst>
          </p:cNvPr>
          <p:cNvSpPr txBox="1"/>
          <p:nvPr/>
        </p:nvSpPr>
        <p:spPr>
          <a:xfrm>
            <a:off x="3433762" y="4420550"/>
            <a:ext cx="3138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The pass mark is 25.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A01658-D79B-483F-A824-236D23123B26}"/>
              </a:ext>
            </a:extLst>
          </p:cNvPr>
          <p:cNvSpPr txBox="1"/>
          <p:nvPr/>
        </p:nvSpPr>
        <p:spPr>
          <a:xfrm>
            <a:off x="4743450" y="5132753"/>
            <a:ext cx="4543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John got 23 correct answers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FF466E-2F46-4278-98F1-D0C99B4A6887}"/>
              </a:ext>
            </a:extLst>
          </p:cNvPr>
          <p:cNvSpPr txBox="1"/>
          <p:nvPr/>
        </p:nvSpPr>
        <p:spPr>
          <a:xfrm>
            <a:off x="4743450" y="5574712"/>
            <a:ext cx="4610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He 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failed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the English exam.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282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32" grpId="0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8E5D5E-939C-400D-BC62-1381DC941560}"/>
              </a:ext>
            </a:extLst>
          </p:cNvPr>
          <p:cNvSpPr txBox="1"/>
          <p:nvPr/>
        </p:nvSpPr>
        <p:spPr>
          <a:xfrm>
            <a:off x="2257425" y="1663184"/>
            <a:ext cx="8058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= to not succeed in something you are trying to do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1BFC06-E0A9-4A6B-AE66-FF24B5E85827}"/>
              </a:ext>
            </a:extLst>
          </p:cNvPr>
          <p:cNvSpPr txBox="1"/>
          <p:nvPr/>
        </p:nvSpPr>
        <p:spPr>
          <a:xfrm>
            <a:off x="4686300" y="682109"/>
            <a:ext cx="3200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Fail as verb (2)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1700D3-C35C-4B11-B8E9-97F0E23F2CB5}"/>
              </a:ext>
            </a:extLst>
          </p:cNvPr>
          <p:cNvSpPr txBox="1"/>
          <p:nvPr/>
        </p:nvSpPr>
        <p:spPr>
          <a:xfrm>
            <a:off x="4791075" y="2339459"/>
            <a:ext cx="2247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fail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+ 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infinitive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6D5856-6351-4741-8E3B-1486093B0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2801124"/>
            <a:ext cx="2466975" cy="16536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07EE70-78E7-407F-A87E-ED494B084DB9}"/>
              </a:ext>
            </a:extLst>
          </p:cNvPr>
          <p:cNvSpPr txBox="1"/>
          <p:nvPr/>
        </p:nvSpPr>
        <p:spPr>
          <a:xfrm>
            <a:off x="4300540" y="3318213"/>
            <a:ext cx="44053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 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failed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to find a job in Japan.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2557D9-3EB1-49A4-955D-7D927A643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437" y="4763274"/>
            <a:ext cx="2466975" cy="16536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3DF431-57F2-41C0-9348-EFCE34648284}"/>
              </a:ext>
            </a:extLst>
          </p:cNvPr>
          <p:cNvSpPr txBox="1"/>
          <p:nvPr/>
        </p:nvSpPr>
        <p:spPr>
          <a:xfrm>
            <a:off x="4181475" y="5462587"/>
            <a:ext cx="3829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Anne 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failed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to sell her car.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155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57935E-5CFB-4565-8E18-BAA75CC72D92}"/>
              </a:ext>
            </a:extLst>
          </p:cNvPr>
          <p:cNvSpPr txBox="1"/>
          <p:nvPr/>
        </p:nvSpPr>
        <p:spPr>
          <a:xfrm>
            <a:off x="4819649" y="1758434"/>
            <a:ext cx="3552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fail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+  </a:t>
            </a:r>
            <a:r>
              <a:rPr lang="en-US" sz="24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infinitive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EC2C1F-E536-43AF-B802-1B052C35B9AE}"/>
              </a:ext>
            </a:extLst>
          </p:cNvPr>
          <p:cNvSpPr txBox="1"/>
          <p:nvPr/>
        </p:nvSpPr>
        <p:spPr>
          <a:xfrm>
            <a:off x="4314825" y="596384"/>
            <a:ext cx="304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Fail as verb (3)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717847-B261-48DF-BD80-89005A2A48C4}"/>
              </a:ext>
            </a:extLst>
          </p:cNvPr>
          <p:cNvSpPr txBox="1"/>
          <p:nvPr/>
        </p:nvSpPr>
        <p:spPr>
          <a:xfrm>
            <a:off x="2295525" y="1203572"/>
            <a:ext cx="7886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= to not do something that you are supposed to do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784013-AD53-43AD-928E-2D6C623E4FF0}"/>
              </a:ext>
            </a:extLst>
          </p:cNvPr>
          <p:cNvSpPr txBox="1"/>
          <p:nvPr/>
        </p:nvSpPr>
        <p:spPr>
          <a:xfrm>
            <a:off x="5174454" y="2841296"/>
            <a:ext cx="4467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Helen: I am upset with Joey.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D2A938-A955-4C77-84B8-E221AB9C3D99}"/>
              </a:ext>
            </a:extLst>
          </p:cNvPr>
          <p:cNvSpPr txBox="1"/>
          <p:nvPr/>
        </p:nvSpPr>
        <p:spPr>
          <a:xfrm>
            <a:off x="5174454" y="3317977"/>
            <a:ext cx="1871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Eve: Why?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A2A6E4-F64D-4AA5-90D1-95A4480C73F0}"/>
              </a:ext>
            </a:extLst>
          </p:cNvPr>
          <p:cNvSpPr txBox="1"/>
          <p:nvPr/>
        </p:nvSpPr>
        <p:spPr>
          <a:xfrm>
            <a:off x="5174454" y="3785150"/>
            <a:ext cx="53292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Helen: He 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failed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to call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me yesterday.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082B1F-5C8B-49D6-92B8-A3D80AED6D23}"/>
              </a:ext>
            </a:extLst>
          </p:cNvPr>
          <p:cNvSpPr txBox="1"/>
          <p:nvPr/>
        </p:nvSpPr>
        <p:spPr>
          <a:xfrm>
            <a:off x="5174454" y="5290691"/>
            <a:ext cx="4595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Tom often 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fails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to arrive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on time.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AD8BC0-4F06-4C6B-90FD-94DB29B28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2557462"/>
            <a:ext cx="2619375" cy="17430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665113-39AA-4B6A-A3EF-A834401B7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24" y="4661297"/>
            <a:ext cx="2619375" cy="172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A544E3-A50A-446E-9936-24CB80079E34}"/>
              </a:ext>
            </a:extLst>
          </p:cNvPr>
          <p:cNvSpPr txBox="1"/>
          <p:nvPr/>
        </p:nvSpPr>
        <p:spPr>
          <a:xfrm>
            <a:off x="4572000" y="624959"/>
            <a:ext cx="3305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Fail as verb (4)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0903F4-A7D2-4565-A6CF-4B76B6D444A3}"/>
              </a:ext>
            </a:extLst>
          </p:cNvPr>
          <p:cNvSpPr txBox="1"/>
          <p:nvPr/>
        </p:nvSpPr>
        <p:spPr>
          <a:xfrm>
            <a:off x="2347911" y="1282184"/>
            <a:ext cx="80819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= to describe when a company that does not succeed.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9C4EE7-FC99-4FF2-8D7A-865E98BAD822}"/>
              </a:ext>
            </a:extLst>
          </p:cNvPr>
          <p:cNvSpPr txBox="1"/>
          <p:nvPr/>
        </p:nvSpPr>
        <p:spPr>
          <a:xfrm>
            <a:off x="2228850" y="2256651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The company</a:t>
            </a: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failed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because the investors backed out.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1649E0-E4B1-44D0-B5BF-5B84DD5AE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175" y="3559490"/>
            <a:ext cx="3019425" cy="19745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B42562-EC96-4348-BB2F-BF442E494E2C}"/>
              </a:ext>
            </a:extLst>
          </p:cNvPr>
          <p:cNvSpPr txBox="1"/>
          <p:nvPr/>
        </p:nvSpPr>
        <p:spPr>
          <a:xfrm>
            <a:off x="2228850" y="4174351"/>
            <a:ext cx="5476875" cy="1359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Jenny opened a beauty salon in 2016. 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Unfortunately, it 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failed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3248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18B84B-E7FF-4D57-9EF0-353D175120BF}"/>
              </a:ext>
            </a:extLst>
          </p:cNvPr>
          <p:cNvSpPr txBox="1"/>
          <p:nvPr/>
        </p:nvSpPr>
        <p:spPr>
          <a:xfrm>
            <a:off x="4352925" y="624959"/>
            <a:ext cx="3486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Fail as verb (5)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0B67FE-3C01-4EFC-A41C-14CFB762C8CA}"/>
              </a:ext>
            </a:extLst>
          </p:cNvPr>
          <p:cNvSpPr txBox="1"/>
          <p:nvPr/>
        </p:nvSpPr>
        <p:spPr>
          <a:xfrm>
            <a:off x="4029075" y="1148179"/>
            <a:ext cx="36766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= to stop working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DB1C00-C768-4FF5-AAC5-B02AF636D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1886843"/>
            <a:ext cx="2705100" cy="16859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8ED846-0F0D-401C-8957-3258793F5388}"/>
              </a:ext>
            </a:extLst>
          </p:cNvPr>
          <p:cNvSpPr txBox="1"/>
          <p:nvPr/>
        </p:nvSpPr>
        <p:spPr>
          <a:xfrm>
            <a:off x="4581525" y="2481352"/>
            <a:ext cx="5686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The heating in the room has 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failed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4252C7-2BD0-43E6-AF52-5460FF921407}"/>
              </a:ext>
            </a:extLst>
          </p:cNvPr>
          <p:cNvSpPr txBox="1"/>
          <p:nvPr/>
        </p:nvSpPr>
        <p:spPr>
          <a:xfrm>
            <a:off x="4581525" y="4533216"/>
            <a:ext cx="4057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The motorcycle crashed into the tree.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FBA21A-09CA-4DB1-9D9D-BCA638D14FB5}"/>
              </a:ext>
            </a:extLst>
          </p:cNvPr>
          <p:cNvSpPr txBox="1"/>
          <p:nvPr/>
        </p:nvSpPr>
        <p:spPr>
          <a:xfrm>
            <a:off x="4581525" y="5005567"/>
            <a:ext cx="4505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What was the cause of the accident?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80685-20FD-472A-B9BE-72C21EA538CC}"/>
              </a:ext>
            </a:extLst>
          </p:cNvPr>
          <p:cNvSpPr txBox="1"/>
          <p:nvPr/>
        </p:nvSpPr>
        <p:spPr>
          <a:xfrm>
            <a:off x="4595812" y="5477918"/>
            <a:ext cx="2238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The brakes </a:t>
            </a:r>
            <a:r>
              <a:rPr lang="en-US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failed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829968-1A1B-44D2-B3BE-FC69F85D7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825" y="4162425"/>
            <a:ext cx="27051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1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38AB17-5A3B-4477-B741-967B98261B9D}"/>
              </a:ext>
            </a:extLst>
          </p:cNvPr>
          <p:cNvSpPr txBox="1"/>
          <p:nvPr/>
        </p:nvSpPr>
        <p:spPr>
          <a:xfrm>
            <a:off x="5086350" y="1521693"/>
            <a:ext cx="2628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without fail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C4D6F1-3B88-4B80-A79E-7189BAB03B56}"/>
              </a:ext>
            </a:extLst>
          </p:cNvPr>
          <p:cNvSpPr txBox="1"/>
          <p:nvPr/>
        </p:nvSpPr>
        <p:spPr>
          <a:xfrm>
            <a:off x="4271962" y="891659"/>
            <a:ext cx="36480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Expression with “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fail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DA18D9-96C6-4FD2-92C1-93C1D8278C3A}"/>
              </a:ext>
            </a:extLst>
          </p:cNvPr>
          <p:cNvSpPr txBox="1"/>
          <p:nvPr/>
        </p:nvSpPr>
        <p:spPr>
          <a:xfrm>
            <a:off x="3238501" y="3413155"/>
            <a:ext cx="78295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 get up everyday at 6:30 in the morning 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without fail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E139AA-61D0-4310-A4EA-F58B3018F682}"/>
              </a:ext>
            </a:extLst>
          </p:cNvPr>
          <p:cNvSpPr txBox="1"/>
          <p:nvPr/>
        </p:nvSpPr>
        <p:spPr>
          <a:xfrm>
            <a:off x="4271962" y="2075690"/>
            <a:ext cx="3881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= to always do something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BD59D-AA5C-4BCE-86DE-93803B304755}"/>
              </a:ext>
            </a:extLst>
          </p:cNvPr>
          <p:cNvSpPr txBox="1"/>
          <p:nvPr/>
        </p:nvSpPr>
        <p:spPr>
          <a:xfrm>
            <a:off x="4271962" y="2445021"/>
            <a:ext cx="5148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= to do something without exception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A28707-84C7-4222-AA34-2CFBCD5F5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68" y="2675853"/>
            <a:ext cx="2476500" cy="16854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45DA3A-B1FE-4E83-8C33-5EF89885EC94}"/>
              </a:ext>
            </a:extLst>
          </p:cNvPr>
          <p:cNvSpPr txBox="1"/>
          <p:nvPr/>
        </p:nvSpPr>
        <p:spPr>
          <a:xfrm>
            <a:off x="3238500" y="5212285"/>
            <a:ext cx="8201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Jam does her piano lessons everyday 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without fail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41AF7B-E525-464C-A248-8841B2638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161" y="4698232"/>
            <a:ext cx="2271713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2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3503</TotalTime>
  <Words>340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“fail” meaning &amp; expressions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“fail” meaning &amp; expressions</dc:title>
  <dc:creator>Lenovo-Slim3</dc:creator>
  <cp:lastModifiedBy>Lenovo-Slim3</cp:lastModifiedBy>
  <cp:revision>48</cp:revision>
  <dcterms:created xsi:type="dcterms:W3CDTF">2020-09-08T02:14:26Z</dcterms:created>
  <dcterms:modified xsi:type="dcterms:W3CDTF">2020-09-10T12:38:50Z</dcterms:modified>
</cp:coreProperties>
</file>