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40D9F-F405-4512-A622-A9A90573A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513C9-9671-4380-8C98-4B8B0E1F1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75949-6101-493C-896B-B97541C7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78575-3EBE-482A-8B15-6F4A23C5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4F58-4FF4-43E6-B3F6-F1A7BA87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8653B-CDA7-4C48-A128-5B22FC4F3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B5531-F4C7-499A-81F9-1E0064556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BA5B5-E278-4BA9-8557-2E4394A6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2B6E7-E95A-4A91-BC1F-A5876653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B2D2E-CE71-4CE9-8BBA-FCDD086FE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89B3F5-8597-4B5E-8A07-EC2E8295E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A506C-EB49-454B-8BBF-1F7B32840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7435C-1A69-4559-BE40-49077B9E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BF602-1D1C-4DB9-86FC-C757E96DE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7893B-2C10-488B-8399-44E706E5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2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BC58A-9CF4-48F0-8B35-E67A2EE0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EDB0C-A494-4F45-B70F-BB7BD767F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54F8B-8B02-4D59-A58D-23DD2867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38B32-7EBE-46B0-9C56-D34BE3332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7AE4F-3D6E-4DA2-820F-FCE6504F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53BE-F291-4878-B419-37CFBED0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AB1A4-06D4-46C0-BC16-7DD52CA64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9E8D5-AC83-423A-9BD7-B45716DD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41CAB-97A4-48B1-B1A3-B6ECB052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8647B-BE4B-4A06-B2F4-B63C1209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9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F506-5505-4C8D-852A-09D744F7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1FB55-DB9E-414F-93AC-88BC7BE50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02489-25E6-4E0E-9818-2F16CC4B1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19449-E960-4936-9770-A4D8552B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A0524-98FF-4448-AD93-E65ECFF8D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91335-6C51-4DAA-8812-34F828E7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1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EF11-C4B9-4678-8156-FEE54E32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7ED96-E49D-43EC-9057-56E232265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8D4EE-08C0-4257-8606-596D9E9EB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5ED35-50E6-41E6-8F14-AE08D6F83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8AB5FE-B6E9-4672-A11F-07247F72F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D16EA-4406-49C4-B77E-3D9734EB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F9FE91-E604-4440-8FEE-B06912BC1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3AA2C9-DF45-4AAE-90D7-BBA1FADE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8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6917-6A31-4CE8-8E8F-0706EF8D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E2389-EB60-4E30-966F-1D8F9675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CAD27-0D62-4D35-8960-4264E081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C8DBB-4629-4836-B4A7-C3790A62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0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D118-0344-49A8-91E7-25102A755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292CA-5624-4027-BB99-4FD7D00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E7E493-0B98-4598-B9CC-18470679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7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489E8-1EAF-488A-A2D0-4734B146D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6639A-BCC1-4B85-BE87-A6E63DAC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F4A5B-0613-4FF7-A03F-2FA003944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F98B-C4DC-4F72-BFC7-C98103E3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E1C26-5E52-46B3-A01E-4BDE6F33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DCA62-EC0D-49ED-8905-CB7A9CCB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7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0B664-BBB7-4182-92BD-29F20BCD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E6619-0DAD-4277-AC6B-F4D34DDED7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9921C-25ED-4FE5-9A44-2C7BAAD04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97126-EB60-40DF-8978-27F9E960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3845E-75A6-4E67-925E-1DB858E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ADF9F-40C5-49FC-AF40-2C01326A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50831E-1D72-4E1A-8C35-1C64629B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09D4-E8AB-4538-AB3E-6B3AD244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E2C70-28B3-47F1-BF53-792D2F967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9F430-D19B-4179-A857-889CB0F6487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F3D30-3D1B-46D0-B0E3-E404D6750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2A3E7-6BC8-47D2-808B-3E1B44EAF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A7393-757D-4341-8494-25D1BB3C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00FC-B09A-4302-B91A-4BD5EDFC4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325" y="1041400"/>
            <a:ext cx="9144000" cy="2387600"/>
          </a:xfrm>
        </p:spPr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“look forward to”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75A248-56DF-458C-8CCC-6CBF80A78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4780190"/>
            <a:ext cx="1426588" cy="10364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E133E5-FECE-47A7-8742-D622DDF0F0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8141" y="5298395"/>
            <a:ext cx="2780017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0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9B73B1-E435-4A49-9BB4-C1000C77D8C9}"/>
              </a:ext>
            </a:extLst>
          </p:cNvPr>
          <p:cNvSpPr txBox="1"/>
          <p:nvPr/>
        </p:nvSpPr>
        <p:spPr>
          <a:xfrm>
            <a:off x="4419598" y="657225"/>
            <a:ext cx="300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look forward to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05D06A-CBE1-4D1C-8926-5432095CA110}"/>
              </a:ext>
            </a:extLst>
          </p:cNvPr>
          <p:cNvSpPr txBox="1"/>
          <p:nvPr/>
        </p:nvSpPr>
        <p:spPr>
          <a:xfrm>
            <a:off x="1628775" y="1539359"/>
            <a:ext cx="7372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303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= to think about something in the future with pleasure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E94111-683B-4341-BE4D-90E08E7867C4}"/>
              </a:ext>
            </a:extLst>
          </p:cNvPr>
          <p:cNvSpPr txBox="1"/>
          <p:nvPr/>
        </p:nvSpPr>
        <p:spPr>
          <a:xfrm>
            <a:off x="1628774" y="2001024"/>
            <a:ext cx="85820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3030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= t</a:t>
            </a:r>
            <a:r>
              <a:rPr lang="en-US" sz="2400" dirty="0">
                <a:solidFill>
                  <a:srgbClr val="0303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be pleased or excited that something is going to happen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8529A0-B66F-4439-A083-2AEDC2F669EE}"/>
              </a:ext>
            </a:extLst>
          </p:cNvPr>
          <p:cNvSpPr txBox="1"/>
          <p:nvPr/>
        </p:nvSpPr>
        <p:spPr>
          <a:xfrm>
            <a:off x="1919285" y="2994987"/>
            <a:ext cx="53101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wedding.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CABC81-B638-46BD-93A6-7C6ECE371FBE}"/>
              </a:ext>
            </a:extLst>
          </p:cNvPr>
          <p:cNvSpPr txBox="1"/>
          <p:nvPr/>
        </p:nvSpPr>
        <p:spPr>
          <a:xfrm>
            <a:off x="1919285" y="4738896"/>
            <a:ext cx="82915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Let’s look at the grammar rules and  some more examples.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E9A984-171D-45EF-ACAE-11708B9ED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3" y="269956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9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B62DDB-032A-4824-9168-6F641698BF80}"/>
              </a:ext>
            </a:extLst>
          </p:cNvPr>
          <p:cNvSpPr txBox="1"/>
          <p:nvPr/>
        </p:nvSpPr>
        <p:spPr>
          <a:xfrm>
            <a:off x="3686175" y="1277035"/>
            <a:ext cx="455295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+ noun phrase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2BF55-3AB3-45C7-98EF-0E6FBEF61CCC}"/>
              </a:ext>
            </a:extLst>
          </p:cNvPr>
          <p:cNvSpPr txBox="1"/>
          <p:nvPr/>
        </p:nvSpPr>
        <p:spPr>
          <a:xfrm>
            <a:off x="4924424" y="548759"/>
            <a:ext cx="18954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(1)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66D257-005B-4A78-A6F5-6D1A6D2D1EA8}"/>
              </a:ext>
            </a:extLst>
          </p:cNvPr>
          <p:cNvSpPr txBox="1"/>
          <p:nvPr/>
        </p:nvSpPr>
        <p:spPr>
          <a:xfrm>
            <a:off x="1876421" y="2467525"/>
            <a:ext cx="55816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Mike 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picnic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0D00DC-52AC-4B67-8E94-081BED9E2FC0}"/>
              </a:ext>
            </a:extLst>
          </p:cNvPr>
          <p:cNvSpPr txBox="1"/>
          <p:nvPr/>
        </p:nvSpPr>
        <p:spPr>
          <a:xfrm>
            <a:off x="1462083" y="3714021"/>
            <a:ext cx="64103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Bob 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birthday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4DFD27-A6DC-4CB4-B320-AAB9EF0E1E7E}"/>
              </a:ext>
            </a:extLst>
          </p:cNvPr>
          <p:cNvSpPr txBox="1"/>
          <p:nvPr/>
        </p:nvSpPr>
        <p:spPr>
          <a:xfrm>
            <a:off x="1876424" y="4842301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weekend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4D3E960-1076-4D71-BBF0-A8A94B0AB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7158" y="2488033"/>
            <a:ext cx="2857509" cy="27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881CF2-6E0F-4BDF-B5A4-BB736C368968}"/>
              </a:ext>
            </a:extLst>
          </p:cNvPr>
          <p:cNvSpPr txBox="1"/>
          <p:nvPr/>
        </p:nvSpPr>
        <p:spPr>
          <a:xfrm>
            <a:off x="4876800" y="653534"/>
            <a:ext cx="1666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(2)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E5B17-9764-4590-883A-CB850019B5BB}"/>
              </a:ext>
            </a:extLst>
          </p:cNvPr>
          <p:cNvSpPr txBox="1"/>
          <p:nvPr/>
        </p:nvSpPr>
        <p:spPr>
          <a:xfrm>
            <a:off x="3914775" y="1291709"/>
            <a:ext cx="39814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+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form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55063B-C11C-4E8E-9CB5-9D0B6E1C2868}"/>
              </a:ext>
            </a:extLst>
          </p:cNvPr>
          <p:cNvSpPr txBox="1"/>
          <p:nvPr/>
        </p:nvSpPr>
        <p:spPr>
          <a:xfrm>
            <a:off x="4195760" y="2186390"/>
            <a:ext cx="5981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David 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buying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a car.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F1BBC7-71FE-4C34-A7AB-7FA3939F4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68329"/>
            <a:ext cx="2466975" cy="18478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EB8BAD-1CF0-4424-8667-0739D172EA06}"/>
              </a:ext>
            </a:extLst>
          </p:cNvPr>
          <p:cNvSpPr txBox="1"/>
          <p:nvPr/>
        </p:nvSpPr>
        <p:spPr>
          <a:xfrm>
            <a:off x="4195760" y="271403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going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to Germany.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6F3C49-4759-42C4-8DA8-FE38902779E2}"/>
              </a:ext>
            </a:extLst>
          </p:cNvPr>
          <p:cNvSpPr txBox="1"/>
          <p:nvPr/>
        </p:nvSpPr>
        <p:spPr>
          <a:xfrm>
            <a:off x="4138610" y="318142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seeing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3FE5A6-6EAF-48D5-BF10-9ECC8A9AEE1B}"/>
              </a:ext>
            </a:extLst>
          </p:cNvPr>
          <p:cNvSpPr txBox="1"/>
          <p:nvPr/>
        </p:nvSpPr>
        <p:spPr>
          <a:xfrm>
            <a:off x="2066925" y="3918362"/>
            <a:ext cx="7905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do not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use  the infinitive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/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base form of the verb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CAAA71-5D26-467E-9178-1E40F5B6864D}"/>
              </a:ext>
            </a:extLst>
          </p:cNvPr>
          <p:cNvSpPr txBox="1"/>
          <p:nvPr/>
        </p:nvSpPr>
        <p:spPr>
          <a:xfrm>
            <a:off x="4110034" y="4536966"/>
            <a:ext cx="62674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David is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buy a house.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X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D8FA3B-2307-4C58-99BE-40D3FBF546C0}"/>
              </a:ext>
            </a:extLst>
          </p:cNvPr>
          <p:cNvSpPr txBox="1"/>
          <p:nvPr/>
        </p:nvSpPr>
        <p:spPr>
          <a:xfrm>
            <a:off x="3695696" y="5049144"/>
            <a:ext cx="7096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go to Germany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B34D7A-6EFA-4DBB-87FC-FDD2D435C74B}"/>
              </a:ext>
            </a:extLst>
          </p:cNvPr>
          <p:cNvSpPr txBox="1"/>
          <p:nvPr/>
        </p:nvSpPr>
        <p:spPr>
          <a:xfrm>
            <a:off x="3695696" y="5530575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see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you.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X</a:t>
            </a:r>
            <a:endParaRPr lang="en-US" sz="2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743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7B95D66-DEE4-496F-864B-CD2A24245BF5}"/>
              </a:ext>
            </a:extLst>
          </p:cNvPr>
          <p:cNvSpPr txBox="1"/>
          <p:nvPr/>
        </p:nvSpPr>
        <p:spPr>
          <a:xfrm>
            <a:off x="5067300" y="644009"/>
            <a:ext cx="1943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Form (3)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AE4A9D-F858-46E3-B611-425B376DA358}"/>
              </a:ext>
            </a:extLst>
          </p:cNvPr>
          <p:cNvSpPr txBox="1"/>
          <p:nvPr/>
        </p:nvSpPr>
        <p:spPr>
          <a:xfrm>
            <a:off x="1333500" y="1410385"/>
            <a:ext cx="9848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If the second verb has a different subject, we use the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object pronoun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C32D17-B534-4216-85E6-CD8069485A62}"/>
              </a:ext>
            </a:extLst>
          </p:cNvPr>
          <p:cNvSpPr txBox="1"/>
          <p:nvPr/>
        </p:nvSpPr>
        <p:spPr>
          <a:xfrm>
            <a:off x="2171700" y="2115206"/>
            <a:ext cx="1628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Context: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ECDE4D-BA0E-49EC-B6E6-1D67583E412D}"/>
              </a:ext>
            </a:extLst>
          </p:cNvPr>
          <p:cNvSpPr txBox="1"/>
          <p:nvPr/>
        </p:nvSpPr>
        <p:spPr>
          <a:xfrm>
            <a:off x="2171700" y="2635361"/>
            <a:ext cx="4705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Keith is visiting me next week.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74EA20-4C90-4CB2-BA1A-722E916C4BA8}"/>
              </a:ext>
            </a:extLst>
          </p:cNvPr>
          <p:cNvSpPr txBox="1"/>
          <p:nvPr/>
        </p:nvSpPr>
        <p:spPr>
          <a:xfrm>
            <a:off x="2171700" y="3017016"/>
            <a:ext cx="39243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excited about it.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1D35F9-9740-4311-9618-2A585D33A4A6}"/>
              </a:ext>
            </a:extLst>
          </p:cNvPr>
          <p:cNvSpPr txBox="1"/>
          <p:nvPr/>
        </p:nvSpPr>
        <p:spPr>
          <a:xfrm>
            <a:off x="2171699" y="3571014"/>
            <a:ext cx="76104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him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visiting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me next week. /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A0E83C-72C3-4F30-B0FE-37364522E5A5}"/>
              </a:ext>
            </a:extLst>
          </p:cNvPr>
          <p:cNvSpPr txBox="1"/>
          <p:nvPr/>
        </p:nvSpPr>
        <p:spPr>
          <a:xfrm>
            <a:off x="1228725" y="4368168"/>
            <a:ext cx="54387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do not use the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subject pronoun: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6FD484-F8C0-4C22-BB81-0604AD34FFA5}"/>
              </a:ext>
            </a:extLst>
          </p:cNvPr>
          <p:cNvSpPr txBox="1"/>
          <p:nvPr/>
        </p:nvSpPr>
        <p:spPr>
          <a:xfrm>
            <a:off x="2162174" y="5026822"/>
            <a:ext cx="77533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I’m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visiting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me next week. X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327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90EEEB-AC1C-4C25-A88D-B95647B18F8C}"/>
              </a:ext>
            </a:extLst>
          </p:cNvPr>
          <p:cNvSpPr txBox="1"/>
          <p:nvPr/>
        </p:nvSpPr>
        <p:spPr>
          <a:xfrm>
            <a:off x="3038475" y="577334"/>
            <a:ext cx="6115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Very common in written English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CE4361-36AE-4084-B26C-55938DD9C0F8}"/>
              </a:ext>
            </a:extLst>
          </p:cNvPr>
          <p:cNvSpPr txBox="1"/>
          <p:nvPr/>
        </p:nvSpPr>
        <p:spPr>
          <a:xfrm>
            <a:off x="1905000" y="1365379"/>
            <a:ext cx="73533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“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is very common in written English.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3987BF-7505-4D1E-AE66-8FEB9B0E0EBC}"/>
              </a:ext>
            </a:extLst>
          </p:cNvPr>
          <p:cNvSpPr txBox="1"/>
          <p:nvPr/>
        </p:nvSpPr>
        <p:spPr>
          <a:xfrm>
            <a:off x="1905000" y="2111053"/>
            <a:ext cx="6343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often use it at the end of a letter or email.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6FF37-A34B-43D4-8679-939705F5A683}"/>
              </a:ext>
            </a:extLst>
          </p:cNvPr>
          <p:cNvSpPr txBox="1"/>
          <p:nvPr/>
        </p:nvSpPr>
        <p:spPr>
          <a:xfrm>
            <a:off x="1905000" y="2711575"/>
            <a:ext cx="7486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It’s a polite way of telling someone to do something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21F208-0EE7-453A-8D26-7B1009D20E77}"/>
              </a:ext>
            </a:extLst>
          </p:cNvPr>
          <p:cNvSpPr txBox="1"/>
          <p:nvPr/>
        </p:nvSpPr>
        <p:spPr>
          <a:xfrm>
            <a:off x="1905000" y="3331786"/>
            <a:ext cx="47720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present simple form.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1666E8-F9AC-4DC2-A41E-240409322079}"/>
              </a:ext>
            </a:extLst>
          </p:cNvPr>
          <p:cNvSpPr txBox="1"/>
          <p:nvPr/>
        </p:nvSpPr>
        <p:spPr>
          <a:xfrm>
            <a:off x="4610097" y="4172813"/>
            <a:ext cx="52768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I’ll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your </a:t>
            </a:r>
            <a:r>
              <a:rPr lang="en-US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reply.</a:t>
            </a:r>
            <a:endParaRPr lang="en-US" sz="24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DA1543-EE0E-4B66-A494-748591F7F170}"/>
              </a:ext>
            </a:extLst>
          </p:cNvPr>
          <p:cNvSpPr txBox="1"/>
          <p:nvPr/>
        </p:nvSpPr>
        <p:spPr>
          <a:xfrm>
            <a:off x="4610097" y="4724104"/>
            <a:ext cx="62103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Looking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hearing from you soon.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C4D874-B5DB-4025-A432-84FBBB53805B}"/>
              </a:ext>
            </a:extLst>
          </p:cNvPr>
          <p:cNvSpPr txBox="1"/>
          <p:nvPr/>
        </p:nvSpPr>
        <p:spPr>
          <a:xfrm>
            <a:off x="4667248" y="5279529"/>
            <a:ext cx="6096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look forward to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receiving the contract.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Aft>
                <a:spcPts val="0"/>
              </a:spcAft>
            </a:pPr>
            <a:r>
              <a:rPr lang="en-US" sz="1800" b="1" u="none" strike="noStrike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C1C213-09C2-4AFD-BE05-587AF1EAF3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07116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11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5A3185-8C44-4543-9931-A9B1D20330E7}"/>
              </a:ext>
            </a:extLst>
          </p:cNvPr>
          <p:cNvSpPr txBox="1"/>
          <p:nvPr/>
        </p:nvSpPr>
        <p:spPr>
          <a:xfrm>
            <a:off x="2876549" y="786884"/>
            <a:ext cx="682942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http//www.englishtutorhub.com</a:t>
            </a:r>
            <a:endParaRPr lang="th-TH" sz="3400" b="1" dirty="0"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1A4773-54A4-4F3A-9CE4-CA80F0BF4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687" y="1690231"/>
            <a:ext cx="9352075" cy="14509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A266A6-CE5D-4AFE-A2C2-3EC920B21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842" y="3429000"/>
            <a:ext cx="4852837" cy="9205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9A94BB-99BD-40C6-8B19-20F34DE580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9176" y="4458388"/>
            <a:ext cx="5413717" cy="17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9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304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“look forward to”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“look forward to”</dc:title>
  <dc:creator>Lenovo-Slim3</dc:creator>
  <cp:lastModifiedBy>Lenovo-Slim3</cp:lastModifiedBy>
  <cp:revision>36</cp:revision>
  <dcterms:created xsi:type="dcterms:W3CDTF">2020-08-20T03:48:06Z</dcterms:created>
  <dcterms:modified xsi:type="dcterms:W3CDTF">2020-08-25T05:41:13Z</dcterms:modified>
</cp:coreProperties>
</file>