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1EC4-2434-4BDB-8E46-7343264EFBA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311AE26A-3D4F-4185-9B6E-54E75C672FBB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567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1EC4-2434-4BDB-8E46-7343264EFBA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E26A-3D4F-4185-9B6E-54E75C672FBB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22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1EC4-2434-4BDB-8E46-7343264EFBA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E26A-3D4F-4185-9B6E-54E75C672FBB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8459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3EA41EC4-2434-4BDB-8E46-7343264EFBA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E26A-3D4F-4185-9B6E-54E75C672FBB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052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1EC4-2434-4BDB-8E46-7343264EFBA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E26A-3D4F-4185-9B6E-54E75C672FBB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3332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1EC4-2434-4BDB-8E46-7343264EFBA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E26A-3D4F-4185-9B6E-54E75C672FBB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4943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1EC4-2434-4BDB-8E46-7343264EFBA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E26A-3D4F-4185-9B6E-54E75C672FBB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899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1EC4-2434-4BDB-8E46-7343264EFBA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E26A-3D4F-4185-9B6E-54E75C672FBB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62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1EC4-2434-4BDB-8E46-7343264EFBA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E26A-3D4F-4185-9B6E-54E75C672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5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1EC4-2434-4BDB-8E46-7343264EFBA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AE26A-3D4F-4185-9B6E-54E75C672FBB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088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3EA41EC4-2434-4BDB-8E46-7343264EFBA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311AE26A-3D4F-4185-9B6E-54E75C672FBB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352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41EC4-2434-4BDB-8E46-7343264EFBAF}" type="datetimeFigureOut">
              <a:rPr lang="en-US" smtClean="0"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11AE26A-3D4F-4185-9B6E-54E75C672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3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F095F5-6709-458E-A182-39A6E0367BB6}"/>
              </a:ext>
            </a:extLst>
          </p:cNvPr>
          <p:cNvSpPr txBox="1"/>
          <p:nvPr/>
        </p:nvSpPr>
        <p:spPr>
          <a:xfrm>
            <a:off x="2221636" y="2009448"/>
            <a:ext cx="8831062" cy="1637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Comparative or superlative degree using “more” or “most’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23686E-6253-4D2E-A957-46BFD4C09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784" y="4610341"/>
            <a:ext cx="1694835" cy="157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331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475F436-D454-4F11-848D-22753F1A930A}"/>
              </a:ext>
            </a:extLst>
          </p:cNvPr>
          <p:cNvSpPr txBox="1"/>
          <p:nvPr/>
        </p:nvSpPr>
        <p:spPr>
          <a:xfrm>
            <a:off x="1200705" y="995262"/>
            <a:ext cx="10508942" cy="5060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Comparative or superlative degree using “more” or “most’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When we compare two things, we use the comparative adjective with “-er” or with “more”.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Examples: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These socks are long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than those socks.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Today’s movie was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exciting than yesterdays.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When we compare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one thing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or a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few things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with many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other things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 we use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superlative adjective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with “-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 or with “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most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”.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Examples: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Arthur is the fastest runner in the team.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James has the biggest bag in the class.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She is the most beautiful girl in the school.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	He is the most polite sales assistant in that shop.</a:t>
            </a:r>
          </a:p>
        </p:txBody>
      </p:sp>
    </p:spTree>
    <p:extLst>
      <p:ext uri="{BB962C8B-B14F-4D97-AF65-F5344CB8AC3E}">
        <p14:creationId xmlns:p14="http://schemas.microsoft.com/office/powerpoint/2010/main" val="339279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9043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E93500-1097-490B-A1B2-AA5F4CAC9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34" y="4761262"/>
            <a:ext cx="1694835" cy="15790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39987B-F862-4742-97EE-6247D21C4F1A}"/>
              </a:ext>
            </a:extLst>
          </p:cNvPr>
          <p:cNvSpPr txBox="1"/>
          <p:nvPr/>
        </p:nvSpPr>
        <p:spPr>
          <a:xfrm>
            <a:off x="1045345" y="776168"/>
            <a:ext cx="765477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26229F-AD58-4588-A522-EB53CAAC7EDE}"/>
              </a:ext>
            </a:extLst>
          </p:cNvPr>
          <p:cNvSpPr txBox="1"/>
          <p:nvPr/>
        </p:nvSpPr>
        <p:spPr>
          <a:xfrm>
            <a:off x="2964402" y="2795053"/>
            <a:ext cx="61033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solidFill>
                  <a:srgbClr val="C00000"/>
                </a:solidFill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3866196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</TotalTime>
  <Words>156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Franklin Gothic Heavy</vt:lpstr>
      <vt:lpstr>Gallery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1</cp:revision>
  <dcterms:created xsi:type="dcterms:W3CDTF">2021-01-18T10:49:49Z</dcterms:created>
  <dcterms:modified xsi:type="dcterms:W3CDTF">2021-01-18T10:53:48Z</dcterms:modified>
</cp:coreProperties>
</file>