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2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337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63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64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3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5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0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4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9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5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13EA-3DDF-4AB5-96C0-ECF0D7D81AEA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91FA71-19FC-4408-8A73-6C2AD59C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8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568BB5-B5E0-4695-B159-BBA0CE7D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022" y="200888"/>
            <a:ext cx="4029805" cy="64562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B06435-224D-4626-9AD3-57B3CF6CEACD}"/>
              </a:ext>
            </a:extLst>
          </p:cNvPr>
          <p:cNvSpPr txBox="1"/>
          <p:nvPr/>
        </p:nvSpPr>
        <p:spPr>
          <a:xfrm>
            <a:off x="425154" y="2194352"/>
            <a:ext cx="742765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Cordia New" panose="020B0304020202020204" pitchFamily="34" charset="-34"/>
              </a:rPr>
              <a:t>Practice Exercise</a:t>
            </a:r>
            <a:endParaRPr lang="en-US" sz="5400" dirty="0">
              <a:effectLst/>
              <a:latin typeface="Algerian" panose="04020705040A02060702" pitchFamily="82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en-US" sz="44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Cordia New" panose="020B0304020202020204" pitchFamily="34" charset="-34"/>
              </a:rPr>
              <a:t>Regular &amp; Irregular Verbs</a:t>
            </a:r>
            <a:endParaRPr lang="en-US" sz="4400" dirty="0">
              <a:latin typeface="Algerian" panose="04020705040A02060702" pitchFamily="8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4800" dirty="0">
              <a:effectLst/>
              <a:latin typeface="Algerian" panose="04020705040A02060702" pitchFamily="82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2628CF-802E-4604-B38B-D1C7E4234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014" y="5210562"/>
            <a:ext cx="1612776" cy="1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1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9C9BA3-4E78-423F-8DBB-CA37E6926D63}"/>
              </a:ext>
            </a:extLst>
          </p:cNvPr>
          <p:cNvSpPr txBox="1"/>
          <p:nvPr/>
        </p:nvSpPr>
        <p:spPr>
          <a:xfrm>
            <a:off x="978762" y="874454"/>
            <a:ext cx="10766395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Fill in each blank with the simple tense of the verbs in the brackets.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A04596-8189-44E8-A430-FFCB1AAD0D9A}"/>
              </a:ext>
            </a:extLst>
          </p:cNvPr>
          <p:cNvSpPr txBox="1"/>
          <p:nvPr/>
        </p:nvSpPr>
        <p:spPr>
          <a:xfrm>
            <a:off x="1351624" y="1690061"/>
            <a:ext cx="936372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They ____________ in the river last evening. (swim)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230129-A586-4BB7-91BD-1839E2CF44E4}"/>
              </a:ext>
            </a:extLst>
          </p:cNvPr>
          <p:cNvSpPr txBox="1"/>
          <p:nvPr/>
        </p:nvSpPr>
        <p:spPr>
          <a:xfrm>
            <a:off x="1351623" y="2544933"/>
            <a:ext cx="1010945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Mr. Finch____________ his son for failing the test. (scold)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B44AB-B55D-4A94-9D59-EF54A8027076}"/>
              </a:ext>
            </a:extLst>
          </p:cNvPr>
          <p:cNvSpPr txBox="1"/>
          <p:nvPr/>
        </p:nvSpPr>
        <p:spPr>
          <a:xfrm>
            <a:off x="1351623" y="3369024"/>
            <a:ext cx="96566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She ____________ the plants yesterday. (water)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D1E44F-7F2D-4251-A34F-639E67AA8CBB}"/>
              </a:ext>
            </a:extLst>
          </p:cNvPr>
          <p:cNvSpPr txBox="1"/>
          <p:nvPr/>
        </p:nvSpPr>
        <p:spPr>
          <a:xfrm>
            <a:off x="1351623" y="4242604"/>
            <a:ext cx="1025149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The gardener ____________ a spade to dig the soil. (use)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A0B456-DB80-4B4C-B249-EC48DF46D7A5}"/>
              </a:ext>
            </a:extLst>
          </p:cNvPr>
          <p:cNvSpPr txBox="1"/>
          <p:nvPr/>
        </p:nvSpPr>
        <p:spPr>
          <a:xfrm>
            <a:off x="1344409" y="5275660"/>
            <a:ext cx="99762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Mr. Lewis ____________ a week in Australia last month. (spend)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2CCFB-E976-4DAE-8EB8-1F38407FEF0A}"/>
              </a:ext>
            </a:extLst>
          </p:cNvPr>
          <p:cNvSpPr txBox="1"/>
          <p:nvPr/>
        </p:nvSpPr>
        <p:spPr>
          <a:xfrm>
            <a:off x="3118282" y="1594146"/>
            <a:ext cx="12584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swam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C99F21-A524-4E39-8C67-2CC8BF6073BC}"/>
              </a:ext>
            </a:extLst>
          </p:cNvPr>
          <p:cNvSpPr txBox="1"/>
          <p:nvPr/>
        </p:nvSpPr>
        <p:spPr>
          <a:xfrm>
            <a:off x="3359088" y="2452600"/>
            <a:ext cx="1718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scolded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F21775-6AC0-4D17-A6AF-AAF27FEB30C0}"/>
              </a:ext>
            </a:extLst>
          </p:cNvPr>
          <p:cNvSpPr txBox="1"/>
          <p:nvPr/>
        </p:nvSpPr>
        <p:spPr>
          <a:xfrm>
            <a:off x="2638887" y="3274171"/>
            <a:ext cx="18265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watered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CC989C-1C57-46D6-8588-B5419669EF85}"/>
              </a:ext>
            </a:extLst>
          </p:cNvPr>
          <p:cNvSpPr txBox="1"/>
          <p:nvPr/>
        </p:nvSpPr>
        <p:spPr>
          <a:xfrm>
            <a:off x="4218557" y="4165783"/>
            <a:ext cx="12678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12D2AD-F520-4066-89FC-855D2CF6CEB7}"/>
              </a:ext>
            </a:extLst>
          </p:cNvPr>
          <p:cNvSpPr txBox="1"/>
          <p:nvPr/>
        </p:nvSpPr>
        <p:spPr>
          <a:xfrm>
            <a:off x="3596565" y="5174419"/>
            <a:ext cx="14814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spent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9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56CC29-6EEB-4F89-AE94-CC1DFBB7C44E}"/>
              </a:ext>
            </a:extLst>
          </p:cNvPr>
          <p:cNvSpPr txBox="1"/>
          <p:nvPr/>
        </p:nvSpPr>
        <p:spPr>
          <a:xfrm>
            <a:off x="1085295" y="804922"/>
            <a:ext cx="1033138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Choose the correct answer and write it on the space provided for.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DEE218-613B-423D-A140-488F68BCBB0B}"/>
              </a:ext>
            </a:extLst>
          </p:cNvPr>
          <p:cNvSpPr txBox="1"/>
          <p:nvPr/>
        </p:nvSpPr>
        <p:spPr>
          <a:xfrm>
            <a:off x="1174071" y="1645637"/>
            <a:ext cx="10775273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The burglars ____________ the house through an open window last night.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84CA0B-B542-4228-8C72-22F988EC7791}"/>
              </a:ext>
            </a:extLst>
          </p:cNvPr>
          <p:cNvSpPr txBox="1"/>
          <p:nvPr/>
        </p:nvSpPr>
        <p:spPr>
          <a:xfrm>
            <a:off x="1973062" y="2300108"/>
            <a:ext cx="89020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enter		b. enters		c. entered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C78015-1E7C-469F-8274-21F78ABA09BC}"/>
              </a:ext>
            </a:extLst>
          </p:cNvPr>
          <p:cNvSpPr txBox="1"/>
          <p:nvPr/>
        </p:nvSpPr>
        <p:spPr>
          <a:xfrm>
            <a:off x="1262847" y="3108373"/>
            <a:ext cx="973658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Monkeys ____________ to eat bananas.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B44E3C-2318-47A3-BA19-F3030383C485}"/>
              </a:ext>
            </a:extLst>
          </p:cNvPr>
          <p:cNvSpPr txBox="1"/>
          <p:nvPr/>
        </p:nvSpPr>
        <p:spPr>
          <a:xfrm>
            <a:off x="2048521" y="3817013"/>
            <a:ext cx="90263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love		b. loves		c. loved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7DDE0D-8DC4-4256-A0A2-97047E66EB24}"/>
              </a:ext>
            </a:extLst>
          </p:cNvPr>
          <p:cNvSpPr txBox="1"/>
          <p:nvPr/>
        </p:nvSpPr>
        <p:spPr>
          <a:xfrm>
            <a:off x="1262847" y="4725259"/>
            <a:ext cx="960342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8. The stray dog ____________ the stranger.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28A94C-B062-41CD-948F-FABC2E668E84}"/>
              </a:ext>
            </a:extLst>
          </p:cNvPr>
          <p:cNvSpPr txBox="1"/>
          <p:nvPr/>
        </p:nvSpPr>
        <p:spPr>
          <a:xfrm>
            <a:off x="2048521" y="5407852"/>
            <a:ext cx="75127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bite			b. bites		c.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bited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FFBF90-F04A-4B56-B447-B4F7F6118E37}"/>
              </a:ext>
            </a:extLst>
          </p:cNvPr>
          <p:cNvSpPr txBox="1"/>
          <p:nvPr/>
        </p:nvSpPr>
        <p:spPr>
          <a:xfrm>
            <a:off x="3514447" y="1530830"/>
            <a:ext cx="1705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entered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1D51B5-A971-4331-9365-ACF0627B67A8}"/>
              </a:ext>
            </a:extLst>
          </p:cNvPr>
          <p:cNvSpPr txBox="1"/>
          <p:nvPr/>
        </p:nvSpPr>
        <p:spPr>
          <a:xfrm>
            <a:off x="3438986" y="3007947"/>
            <a:ext cx="13904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love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72A64A-E748-42DF-90D3-F9C1E75D1656}"/>
              </a:ext>
            </a:extLst>
          </p:cNvPr>
          <p:cNvSpPr txBox="1"/>
          <p:nvPr/>
        </p:nvSpPr>
        <p:spPr>
          <a:xfrm>
            <a:off x="4447157" y="4683823"/>
            <a:ext cx="12167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bites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1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C1D413-C18E-40BC-83C1-A28173783D1E}"/>
              </a:ext>
            </a:extLst>
          </p:cNvPr>
          <p:cNvSpPr txBox="1"/>
          <p:nvPr/>
        </p:nvSpPr>
        <p:spPr>
          <a:xfrm>
            <a:off x="1356434" y="923602"/>
            <a:ext cx="875116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 Darren ____________ off the light and went to bed.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D76E5-EC06-4CD5-82B9-21741B315F2A}"/>
              </a:ext>
            </a:extLst>
          </p:cNvPr>
          <p:cNvSpPr txBox="1"/>
          <p:nvPr/>
        </p:nvSpPr>
        <p:spPr>
          <a:xfrm>
            <a:off x="1946428" y="1569933"/>
            <a:ext cx="882218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switch		b. switches		c. switched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3AA17-8CCD-47B3-B4ED-2817FDE79590}"/>
              </a:ext>
            </a:extLst>
          </p:cNvPr>
          <p:cNvSpPr txBox="1"/>
          <p:nvPr/>
        </p:nvSpPr>
        <p:spPr>
          <a:xfrm>
            <a:off x="1356433" y="2241079"/>
            <a:ext cx="1016678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 We ____________ in a hotel when we were in Thailand.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B296F-6E98-4C9C-9E15-090D2292CBBD}"/>
              </a:ext>
            </a:extLst>
          </p:cNvPr>
          <p:cNvSpPr txBox="1"/>
          <p:nvPr/>
        </p:nvSpPr>
        <p:spPr>
          <a:xfrm>
            <a:off x="1910914" y="2974617"/>
            <a:ext cx="854697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stay		b. stayed		c. stays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8E7370-E36C-44F4-9F61-61BF4FF50ECB}"/>
              </a:ext>
            </a:extLst>
          </p:cNvPr>
          <p:cNvSpPr txBox="1"/>
          <p:nvPr/>
        </p:nvSpPr>
        <p:spPr>
          <a:xfrm>
            <a:off x="1356433" y="3869907"/>
            <a:ext cx="952352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11. Jill ____________ very well at the concert last week.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4F95BB-9846-42BD-BE9B-1857BF0C6AFA}"/>
              </a:ext>
            </a:extLst>
          </p:cNvPr>
          <p:cNvSpPr txBox="1"/>
          <p:nvPr/>
        </p:nvSpPr>
        <p:spPr>
          <a:xfrm>
            <a:off x="1356433" y="5288067"/>
            <a:ext cx="95897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12. My father ____________ in the park every evening.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7004B1-EE77-49D6-BF0D-3A5A4EA4AF39}"/>
              </a:ext>
            </a:extLst>
          </p:cNvPr>
          <p:cNvSpPr txBox="1"/>
          <p:nvPr/>
        </p:nvSpPr>
        <p:spPr>
          <a:xfrm>
            <a:off x="1900002" y="5934398"/>
            <a:ext cx="85025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jog		    b. jogs			c. jogged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1382D5-6B95-494E-A840-3128F1C42E17}"/>
              </a:ext>
            </a:extLst>
          </p:cNvPr>
          <p:cNvSpPr txBox="1"/>
          <p:nvPr/>
        </p:nvSpPr>
        <p:spPr>
          <a:xfrm>
            <a:off x="1900002" y="4603445"/>
            <a:ext cx="76434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sing		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sings		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sang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643323-78E0-41DC-8731-74625531CD9B}"/>
              </a:ext>
            </a:extLst>
          </p:cNvPr>
          <p:cNvSpPr txBox="1"/>
          <p:nvPr/>
        </p:nvSpPr>
        <p:spPr>
          <a:xfrm>
            <a:off x="3137142" y="836395"/>
            <a:ext cx="18432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switched	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3622B-686B-4973-ABBA-B7B6066B1CA9}"/>
              </a:ext>
            </a:extLst>
          </p:cNvPr>
          <p:cNvSpPr txBox="1"/>
          <p:nvPr/>
        </p:nvSpPr>
        <p:spPr>
          <a:xfrm>
            <a:off x="2862309" y="2174398"/>
            <a:ext cx="15232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stayed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69D5D5-78A9-4B22-9E96-B77C52CE2AF4}"/>
              </a:ext>
            </a:extLst>
          </p:cNvPr>
          <p:cNvSpPr txBox="1"/>
          <p:nvPr/>
        </p:nvSpPr>
        <p:spPr>
          <a:xfrm>
            <a:off x="2800165" y="3756537"/>
            <a:ext cx="12658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EF1836-6DBB-4C93-A88D-E5E768A7BF69}"/>
              </a:ext>
            </a:extLst>
          </p:cNvPr>
          <p:cNvSpPr txBox="1"/>
          <p:nvPr/>
        </p:nvSpPr>
        <p:spPr>
          <a:xfrm>
            <a:off x="3766352" y="5209258"/>
            <a:ext cx="1560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jogs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3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3F77B-C879-47F6-BDC3-2FCFAD4B6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24" y="5050266"/>
            <a:ext cx="1609483" cy="14448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9E19C1-A906-441A-A37D-44E24F285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9415" y="38919"/>
            <a:ext cx="4029805" cy="6456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18C4DB-1F99-4B1C-BD00-32E2C98FE124}"/>
              </a:ext>
            </a:extLst>
          </p:cNvPr>
          <p:cNvSpPr txBox="1"/>
          <p:nvPr/>
        </p:nvSpPr>
        <p:spPr>
          <a:xfrm>
            <a:off x="772524" y="674370"/>
            <a:ext cx="77035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057FB-AE7D-42DB-B9AC-42D1D2441979}"/>
              </a:ext>
            </a:extLst>
          </p:cNvPr>
          <p:cNvSpPr txBox="1"/>
          <p:nvPr/>
        </p:nvSpPr>
        <p:spPr>
          <a:xfrm>
            <a:off x="934375" y="2759199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95746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335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Calibri</vt:lpstr>
      <vt:lpstr>Franklin Gothic Heavy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14</cp:revision>
  <dcterms:created xsi:type="dcterms:W3CDTF">2020-12-26T09:58:22Z</dcterms:created>
  <dcterms:modified xsi:type="dcterms:W3CDTF">2020-12-27T07:54:08Z</dcterms:modified>
</cp:coreProperties>
</file>