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900D-D7D8-4639-82AC-3CA52477C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AB44B-0EB0-4CF4-B533-49B81F3DD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2A285-A71D-4137-BA9B-BB001CF5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45BC1-51C7-471C-8779-569EF832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6F44-9FF9-4ABA-A8B3-4B4824CC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7CA5-6075-4E90-930F-2D7ACD0A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7BA7D-9E3B-4DD9-8AA9-5C276E163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31926-07CE-4DCE-88BE-63CF1B68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E6DF3-5783-42CC-94FA-41DCFD35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1BF70-6F50-43A7-9FAD-5D78D788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1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102738-86B7-4188-ABE3-C034AFEDB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009EB1-7D0F-4435-9576-178482A97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4A67A-7974-40A0-9F17-DF5FE9B2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56AB3-DC5B-4E5F-A31D-C084BE9B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77914-6D9A-40AA-88E1-34BE2D75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DA55E-28C9-4145-A97C-3A2B9A56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AA507-49D1-4127-8F88-28D3CDA3F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453F6-FA88-48E4-AB88-F448026C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B4EA8-0377-4869-A121-A6872498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3DF7D-347E-4285-AB06-1781C83D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7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141C-783F-4F75-B3A6-EF17A1CB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78987-8E74-4EE6-B875-616005243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CAF55-7568-4CFA-803C-41BB22C4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40631-B4C3-451C-AA09-27096B662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073F0-E6B0-4E21-9038-D38F0F99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1427-5F14-428B-933D-77BCDF0D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1933-BBC3-46CC-A514-3537652BC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244CA-E79A-4B72-8600-83D449446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305C4-5608-4FCE-A37D-40A297D14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36F2A-8CDB-4228-9D9A-66E3778D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81E05-4A6A-45F8-8342-CFF0DE80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3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973F5-415B-4D74-B707-D5EEC96A7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E5538-AA2D-4EBD-A7C4-0A1F332FF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9BFAB-D8F6-4BE4-BEE8-CECCC1A93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EA0505-7978-4CD0-8469-68A13AD5A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6D325F-CE74-48B3-8BE0-454DCC4BD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B6D88-D9B4-4333-AF17-496A4A24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CF2430-3AA8-4A5B-A45F-F8C23F88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084BD-0E13-4FF1-B995-1BAD0D34C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0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6B820-1BCB-4622-9074-EC5E381B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30F628-1461-4842-A85F-28692FC5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D8BE23-B675-45BF-AB56-307DD63E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A6F37-9903-4D76-A1C6-5434E604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39F64B-C44B-466C-8D3C-034E1297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6A93E-6065-43B0-BFD5-F7A6238A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AB01D-CCFE-46D4-BEC3-889B73E8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6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2165-380A-4094-9540-A1E52C9A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44BD7-4747-46D9-A2B9-64F4949DF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F15FC-5CF7-4C36-BA78-F2CA8CD40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6F74F5-78AE-4CEE-8F20-C91D1899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4EF2D-41B4-482D-A731-B5FC55D4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6F7D4-6535-412C-B5E0-E6302E25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0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F70AA-0783-4D84-82D2-F7B1CE63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5D15D-A1B6-4978-877C-3A9D6F9E5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6019F-0209-4BA0-94E7-22A368A22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1FE0D-BBF3-4340-BEDE-4BBF58E7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B19F5-13E6-4B9A-BC98-534B24C9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DD61C-BFF1-4EA7-A018-8669153E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32A35-2E11-4CEA-99EA-93EDEE98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ED772-EF9A-48A8-9A80-FF58D59F7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25A74-4278-403D-9D6E-4B365EFAB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2FDF4-517E-4FA5-BBC8-39328BF049D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AF336-0481-4B0A-9B42-8AF44B02F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67A05-1F61-42A5-945F-CC49F98F0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659A-895F-46EA-8F01-FF4352CD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531B53-FD76-4843-9304-0BA7123E0C7E}"/>
              </a:ext>
            </a:extLst>
          </p:cNvPr>
          <p:cNvSpPr txBox="1"/>
          <p:nvPr/>
        </p:nvSpPr>
        <p:spPr>
          <a:xfrm>
            <a:off x="1262848" y="2188569"/>
            <a:ext cx="6957875" cy="1611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Articles A, AN, THE |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6A2844-B78C-47DC-8E31-36570ED41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492" y="4770140"/>
            <a:ext cx="1658256" cy="1579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75C339-A3AC-46E8-A15C-7757FEBA0299}"/>
              </a:ext>
            </a:extLst>
          </p:cNvPr>
          <p:cNvSpPr txBox="1"/>
          <p:nvPr/>
        </p:nvSpPr>
        <p:spPr>
          <a:xfrm>
            <a:off x="1262848" y="2994463"/>
            <a:ext cx="609452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English Grammar for Grade 3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56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4E105F-C480-448F-BF2D-11AC37171C7E}"/>
              </a:ext>
            </a:extLst>
          </p:cNvPr>
          <p:cNvSpPr txBox="1"/>
          <p:nvPr/>
        </p:nvSpPr>
        <p:spPr>
          <a:xfrm>
            <a:off x="792331" y="792810"/>
            <a:ext cx="3380173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Presentation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6598D7-2080-42ED-83DA-0BC435CA0BB5}"/>
              </a:ext>
            </a:extLst>
          </p:cNvPr>
          <p:cNvSpPr txBox="1"/>
          <p:nvPr/>
        </p:nvSpPr>
        <p:spPr>
          <a:xfrm>
            <a:off x="792331" y="1654483"/>
            <a:ext cx="5786022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Read the text given below.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76018B-84F8-4B80-8F4E-2CC3B1AD261A}"/>
              </a:ext>
            </a:extLst>
          </p:cNvPr>
          <p:cNvSpPr txBox="1"/>
          <p:nvPr/>
        </p:nvSpPr>
        <p:spPr>
          <a:xfrm>
            <a:off x="4805038" y="1654483"/>
            <a:ext cx="71354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Pay attention to the highlighted words as you read.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A26E14-DC47-4439-B74B-EDE4ED3B8F60}"/>
              </a:ext>
            </a:extLst>
          </p:cNvPr>
          <p:cNvSpPr txBox="1"/>
          <p:nvPr/>
        </p:nvSpPr>
        <p:spPr>
          <a:xfrm>
            <a:off x="662494" y="2571327"/>
            <a:ext cx="7020019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met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girl on my way to school.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71B56A-EFE3-40C1-BF39-25B82B8C302A}"/>
              </a:ext>
            </a:extLst>
          </p:cNvPr>
          <p:cNvSpPr txBox="1"/>
          <p:nvPr/>
        </p:nvSpPr>
        <p:spPr>
          <a:xfrm>
            <a:off x="1176289" y="3746439"/>
            <a:ext cx="6440753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girl had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orange and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pear with her.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2E19B7-A372-48DA-B111-B825FCC10E1F}"/>
              </a:ext>
            </a:extLst>
          </p:cNvPr>
          <p:cNvSpPr txBox="1"/>
          <p:nvPr/>
        </p:nvSpPr>
        <p:spPr>
          <a:xfrm>
            <a:off x="1176289" y="5039131"/>
            <a:ext cx="7257498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gave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orange to me. She ate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pear.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449CA7B-47E7-44E4-83DC-6483D6513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3270" y="2437170"/>
            <a:ext cx="2636667" cy="260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6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B913B0-FF66-4B62-8713-D3890AB513CE}"/>
              </a:ext>
            </a:extLst>
          </p:cNvPr>
          <p:cNvSpPr txBox="1"/>
          <p:nvPr/>
        </p:nvSpPr>
        <p:spPr>
          <a:xfrm>
            <a:off x="1333870" y="903533"/>
            <a:ext cx="8085338" cy="1005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Look again at the sentences above.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25DB16-DBB5-435A-B29A-5E3C2F1A7DC7}"/>
              </a:ext>
            </a:extLst>
          </p:cNvPr>
          <p:cNvSpPr txBox="1"/>
          <p:nvPr/>
        </p:nvSpPr>
        <p:spPr>
          <a:xfrm>
            <a:off x="2061838" y="1908616"/>
            <a:ext cx="9026372" cy="1096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you notice that we use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or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with the singular nouns?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DEB7C-D1BC-4FAA-B904-9653BBE38220}"/>
              </a:ext>
            </a:extLst>
          </p:cNvPr>
          <p:cNvSpPr txBox="1"/>
          <p:nvPr/>
        </p:nvSpPr>
        <p:spPr>
          <a:xfrm>
            <a:off x="2123982" y="2722145"/>
            <a:ext cx="89642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Why do you think we use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with the same nouns again?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B742E3-B6C5-4031-80F6-F94A194C7E45}"/>
              </a:ext>
            </a:extLst>
          </p:cNvPr>
          <p:cNvSpPr txBox="1"/>
          <p:nvPr/>
        </p:nvSpPr>
        <p:spPr>
          <a:xfrm>
            <a:off x="3704207" y="3457005"/>
            <a:ext cx="1169634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 girl	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088934-62C7-4FEF-984B-18F5DB85C46E}"/>
              </a:ext>
            </a:extLst>
          </p:cNvPr>
          <p:cNvSpPr txBox="1"/>
          <p:nvPr/>
        </p:nvSpPr>
        <p:spPr>
          <a:xfrm>
            <a:off x="6096000" y="3536438"/>
            <a:ext cx="18498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girl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97A19F-BE37-4D2D-A1DB-8AFEE226AE7C}"/>
              </a:ext>
            </a:extLst>
          </p:cNvPr>
          <p:cNvSpPr txBox="1"/>
          <p:nvPr/>
        </p:nvSpPr>
        <p:spPr>
          <a:xfrm>
            <a:off x="3704207" y="4280499"/>
            <a:ext cx="14714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 pear		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74D525-B4EE-4971-A8B6-F75D988D6C08}"/>
              </a:ext>
            </a:extLst>
          </p:cNvPr>
          <p:cNvSpPr txBox="1"/>
          <p:nvPr/>
        </p:nvSpPr>
        <p:spPr>
          <a:xfrm>
            <a:off x="6135579" y="4280499"/>
            <a:ext cx="16989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pear</a:t>
            </a: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A79A7D-59A5-47A0-B26B-C884DFD77898}"/>
              </a:ext>
            </a:extLst>
          </p:cNvPr>
          <p:cNvSpPr txBox="1"/>
          <p:nvPr/>
        </p:nvSpPr>
        <p:spPr>
          <a:xfrm>
            <a:off x="3704207" y="5026009"/>
            <a:ext cx="18310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 orange	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2A02AF-AA03-4FDA-A3EF-B68CF86AC043}"/>
              </a:ext>
            </a:extLst>
          </p:cNvPr>
          <p:cNvSpPr txBox="1"/>
          <p:nvPr/>
        </p:nvSpPr>
        <p:spPr>
          <a:xfrm>
            <a:off x="6135579" y="5039096"/>
            <a:ext cx="25545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orange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36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39F877-2F36-4CAA-B9D1-B58F43594BE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229" y="998735"/>
            <a:ext cx="2619846" cy="14825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D21A31-E0FF-4B8D-A591-B1103B882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177" y="1313893"/>
            <a:ext cx="3680043" cy="1243513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60024998-169E-4FA6-8567-4C312C26D328}"/>
              </a:ext>
            </a:extLst>
          </p:cNvPr>
          <p:cNvSpPr/>
          <p:nvPr/>
        </p:nvSpPr>
        <p:spPr>
          <a:xfrm>
            <a:off x="1215780" y="870010"/>
            <a:ext cx="1474153" cy="559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B3CEA-7CB5-48C1-9585-91A59FE7BF5D}"/>
              </a:ext>
            </a:extLst>
          </p:cNvPr>
          <p:cNvSpPr txBox="1"/>
          <p:nvPr/>
        </p:nvSpPr>
        <p:spPr>
          <a:xfrm>
            <a:off x="3198181" y="782972"/>
            <a:ext cx="32647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   	an	  the</a:t>
            </a:r>
            <a:endParaRPr lang="en-US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59BD20-86B4-4545-8CB3-7362EFCDABA9}"/>
              </a:ext>
            </a:extLst>
          </p:cNvPr>
          <p:cNvSpPr txBox="1"/>
          <p:nvPr/>
        </p:nvSpPr>
        <p:spPr>
          <a:xfrm>
            <a:off x="1193120" y="2579599"/>
            <a:ext cx="9168414" cy="873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before singular nouns beginning with a consonant sound.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D1EA95-87CA-4C27-9BA9-EDB61F39B841}"/>
              </a:ext>
            </a:extLst>
          </p:cNvPr>
          <p:cNvSpPr txBox="1"/>
          <p:nvPr/>
        </p:nvSpPr>
        <p:spPr>
          <a:xfrm>
            <a:off x="3198181" y="3083583"/>
            <a:ext cx="1214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irl			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B22A3B-8860-49DA-9D30-60D18F3B8ED3}"/>
              </a:ext>
            </a:extLst>
          </p:cNvPr>
          <p:cNvSpPr txBox="1"/>
          <p:nvPr/>
        </p:nvSpPr>
        <p:spPr>
          <a:xfrm>
            <a:off x="5428229" y="3117762"/>
            <a:ext cx="14621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hair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7AC1FC-8A06-40A3-9DA4-C8B67711BAC7}"/>
              </a:ext>
            </a:extLst>
          </p:cNvPr>
          <p:cNvSpPr txBox="1"/>
          <p:nvPr/>
        </p:nvSpPr>
        <p:spPr>
          <a:xfrm>
            <a:off x="1215779" y="3838094"/>
            <a:ext cx="9233237" cy="873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before singular nouns beginning with a vowel sound.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9DA2FF-D3A3-4A9C-8673-27AF3FBCD1EC}"/>
              </a:ext>
            </a:extLst>
          </p:cNvPr>
          <p:cNvSpPr txBox="1"/>
          <p:nvPr/>
        </p:nvSpPr>
        <p:spPr>
          <a:xfrm>
            <a:off x="3198181" y="4526744"/>
            <a:ext cx="20485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range		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C959C8-316A-4DF4-A6FA-4771977FA6BA}"/>
              </a:ext>
            </a:extLst>
          </p:cNvPr>
          <p:cNvSpPr txBox="1"/>
          <p:nvPr/>
        </p:nvSpPr>
        <p:spPr>
          <a:xfrm>
            <a:off x="5557930" y="4502770"/>
            <a:ext cx="17382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strich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77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BE5A08-7BF8-4D5A-A673-EC75E29211F7}"/>
              </a:ext>
            </a:extLst>
          </p:cNvPr>
          <p:cNvSpPr txBox="1"/>
          <p:nvPr/>
        </p:nvSpPr>
        <p:spPr>
          <a:xfrm>
            <a:off x="1582814" y="1314679"/>
            <a:ext cx="9824992" cy="1188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or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when we mention a singular countable noun for the first time.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66331E-DBE5-46EB-B45B-7362B54286D0}"/>
              </a:ext>
            </a:extLst>
          </p:cNvPr>
          <p:cNvSpPr txBox="1"/>
          <p:nvPr/>
        </p:nvSpPr>
        <p:spPr>
          <a:xfrm>
            <a:off x="2141738" y="2960065"/>
            <a:ext cx="6957874" cy="1291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when we repeat the noun.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C16108-B25D-4CF6-B74A-3833EA55D299}"/>
              </a:ext>
            </a:extLst>
          </p:cNvPr>
          <p:cNvSpPr txBox="1"/>
          <p:nvPr/>
        </p:nvSpPr>
        <p:spPr>
          <a:xfrm>
            <a:off x="2221637" y="4364716"/>
            <a:ext cx="22527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met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girl. 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E0DA95-FAAB-4B52-BEE8-404325BA9271}"/>
              </a:ext>
            </a:extLst>
          </p:cNvPr>
          <p:cNvSpPr txBox="1"/>
          <p:nvPr/>
        </p:nvSpPr>
        <p:spPr>
          <a:xfrm>
            <a:off x="4281256" y="4395493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girl was going to school.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10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C609A2-FBB8-4585-889C-53A44CFEC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6872" y="4592586"/>
            <a:ext cx="1658256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7F8D56-ACBB-446E-88C6-654565901DD7}"/>
              </a:ext>
            </a:extLst>
          </p:cNvPr>
          <p:cNvSpPr txBox="1"/>
          <p:nvPr/>
        </p:nvSpPr>
        <p:spPr>
          <a:xfrm>
            <a:off x="2798684" y="686413"/>
            <a:ext cx="750828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DA97FB-4701-4E4F-93A4-563C4100532E}"/>
              </a:ext>
            </a:extLst>
          </p:cNvPr>
          <p:cNvSpPr txBox="1"/>
          <p:nvPr/>
        </p:nvSpPr>
        <p:spPr>
          <a:xfrm>
            <a:off x="3198179" y="2599256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5335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222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13</cp:revision>
  <dcterms:created xsi:type="dcterms:W3CDTF">2021-03-15T01:14:34Z</dcterms:created>
  <dcterms:modified xsi:type="dcterms:W3CDTF">2021-03-15T04:49:38Z</dcterms:modified>
</cp:coreProperties>
</file>