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47BA4-FA6D-4394-963F-B8C1A0D92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3D2727-F82D-424E-B9E3-97A0AE1FD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96E69-E32F-4E5F-A401-41D980D8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508BB-E973-4FF9-8E5A-9A51FB35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032F3-9FAB-489D-98D2-B99E0812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3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CEFE7-2432-4C13-B167-DBAC4C0C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74C4B-3588-4064-A830-64A8A62F4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BCE64-EC4E-4387-B0D4-AF072629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AE8D2-9D5A-437A-B407-B31475BC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5A5EA-3D73-4843-A0C5-A73905248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7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7381A-4E6C-44F0-BD45-CE8FB6F25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A94CC-EC60-491E-BA64-A574642CB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C0EB-C8A0-49DF-A5FC-4EEDC4E0D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EB17C-F023-4CD5-B8A2-2C56D9D9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02E9-7BD3-4AD9-A2CA-59D113672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EAA6-52C7-4B8A-A0C0-871D23B3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457B0-0307-4BE1-B202-2A98A2173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AA136-9BA2-4C02-AFEB-67E1F105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69D88-5046-4FB7-B8EB-CC98C4D04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7E0E5-CE4E-48F6-B7BA-369EA5E96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0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AEC9-05EA-42E6-ADCE-12FABDF05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909FC-00A4-4593-B1C1-6AFDB8D8D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E8BEE-9D1B-43AA-A2DF-F690E063F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5B3ED-C04F-4C8A-9DC1-454B8C5D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842DC-4638-461C-A3BF-AEB07B94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9C84-0D86-4A95-A1B6-CB2FF993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099F1-3EE5-4CA0-9371-0BD77834E2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641CE-8848-4634-B461-AFB36C563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9F68D-1744-4D2D-A830-3DDF269E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7895A-AF1A-47D0-B42D-DE2F3949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8E8C-7E72-4648-A8FC-CEB2C3B6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B9728-6B36-4AEC-A5FE-C4B868FC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E2BBC-2EBA-4193-9E4D-477D90D84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E50D1-CA70-4701-B976-B9F528990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6F3B8-974B-4B2B-A4C1-236768FB7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3656A-B358-4615-B299-8762057FB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1C0F7-13C3-4A75-BB04-8FE3B567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E9629-D198-437F-AC50-7FE63985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32989-7727-45CC-8D0C-BFD47655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5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552E-BCE8-4497-A282-850C111E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169C02-CDB2-4DEC-9394-B6B5D933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4DFFD-5C0C-41E6-AF9C-F37A54F7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E4147-73AE-403E-8D2A-5965B3B5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4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40817-A1E1-4E4F-920B-C6CBE5F3D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758158-D44C-4607-B473-9D3353FE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870AC-9CE3-4999-AAA8-A1557D68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6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0E99-C5C1-4066-AE23-75D26F9F4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7D58F-21AA-434C-B857-9DF5DFE6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C65D6-7C87-4844-A100-008262F56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6C270-9C0D-4275-9354-D02F10AB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8B054-754F-4C90-B890-8E5877B37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DE6A6-00A1-45CA-AD2F-FA982572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FDB9D-7D7A-4B9B-99BE-A6FD189A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9178F-8D00-4320-AB3C-0F3A26423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8D9E7-1C9E-4757-A797-8DD085BF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6DFF0-5A53-45FE-9A4D-7DFE29BE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506AC-6EBD-4362-8EB9-388321B7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C8C54-1299-4D7A-8842-A98C1D1A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B0E77-67B3-4559-B7F3-25E4038F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833EF-F764-4FD7-91DC-D7CC95E8C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6C1EB-5262-4E9E-A23C-9A63DB547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6D0C-722C-461D-91F7-1CB3D2AE4ADA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105DF-9A8E-4438-A620-A4B4A4488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B549F-B431-46F2-B0E7-83134E35F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BA48-B6C2-447A-846B-C850109C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2B8B0E-0561-45DD-96D4-10B5FA2CC56D}"/>
              </a:ext>
            </a:extLst>
          </p:cNvPr>
          <p:cNvSpPr txBox="1"/>
          <p:nvPr/>
        </p:nvSpPr>
        <p:spPr>
          <a:xfrm>
            <a:off x="1143411" y="2928423"/>
            <a:ext cx="6633702" cy="1291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Help our planet!| English Lesson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BB492-93B8-489B-8BAD-0B128BDD7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521" y="4219739"/>
            <a:ext cx="1609483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4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426DE7-1E26-4E4E-9D48-0BE9CE94254E}"/>
              </a:ext>
            </a:extLst>
          </p:cNvPr>
          <p:cNvSpPr txBox="1"/>
          <p:nvPr/>
        </p:nvSpPr>
        <p:spPr>
          <a:xfrm>
            <a:off x="2896385" y="2046375"/>
            <a:ext cx="609442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Listen, point and repeat.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6C554-5074-478D-A2BB-B62EC6FF1308}"/>
              </a:ext>
            </a:extLst>
          </p:cNvPr>
          <p:cNvSpPr txBox="1"/>
          <p:nvPr/>
        </p:nvSpPr>
        <p:spPr>
          <a:xfrm>
            <a:off x="1784024" y="1113123"/>
            <a:ext cx="6094428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 this video you’re going to;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3B65A5-3A2C-4219-B030-DA77F7D2277F}"/>
              </a:ext>
            </a:extLst>
          </p:cNvPr>
          <p:cNvSpPr txBox="1"/>
          <p:nvPr/>
        </p:nvSpPr>
        <p:spPr>
          <a:xfrm>
            <a:off x="2896385" y="3227836"/>
            <a:ext cx="49820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Read, listen and match.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8816B-3D9A-45F1-BDDB-EB97679B916E}"/>
              </a:ext>
            </a:extLst>
          </p:cNvPr>
          <p:cNvSpPr txBox="1"/>
          <p:nvPr/>
        </p:nvSpPr>
        <p:spPr>
          <a:xfrm>
            <a:off x="2896385" y="4402009"/>
            <a:ext cx="38626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Ask and answer.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639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75C227-C56B-4738-B04A-B1113CA70A86}"/>
              </a:ext>
            </a:extLst>
          </p:cNvPr>
          <p:cNvSpPr txBox="1"/>
          <p:nvPr/>
        </p:nvSpPr>
        <p:spPr>
          <a:xfrm>
            <a:off x="1265549" y="811465"/>
            <a:ext cx="4830451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Listen, point and repeat.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ED66AFB-0488-48C0-AB89-9CBD64FAE2BD}"/>
              </a:ext>
            </a:extLst>
          </p:cNvPr>
          <p:cNvSpPr txBox="1"/>
          <p:nvPr/>
        </p:nvSpPr>
        <p:spPr>
          <a:xfrm>
            <a:off x="1794785" y="1679220"/>
            <a:ext cx="1885989" cy="532903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a typeface="Calibri" panose="020F0502020204030204" pitchFamily="34" charset="0"/>
                <a:cs typeface="Cordia New" panose="020B0304020202020204" pitchFamily="34" charset="-34"/>
              </a:rPr>
              <a:t>Word Box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2FE44E-1BBC-45EB-B6BD-9FFD242FB4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997" y="2534630"/>
            <a:ext cx="1357460" cy="7329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D47E53-8B92-4DAA-BA47-3BECD7CA43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991" y="2469821"/>
            <a:ext cx="1357460" cy="7329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30F906-D840-4C0F-813E-61CE1FE4DFB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549" y="2554664"/>
            <a:ext cx="1396915" cy="732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FD98A-EE1E-4BBD-B647-A0EFFC610A2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978" y="2524613"/>
            <a:ext cx="1357460" cy="7529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752AD1-22AC-4B0C-96D8-7620CBE3305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61" y="2381149"/>
            <a:ext cx="1416600" cy="91027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C3586C-44F7-474F-B60A-F9C55F2FF802}"/>
              </a:ext>
            </a:extLst>
          </p:cNvPr>
          <p:cNvSpPr txBox="1"/>
          <p:nvPr/>
        </p:nvSpPr>
        <p:spPr>
          <a:xfrm>
            <a:off x="5317500" y="3267564"/>
            <a:ext cx="1579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newspaper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B2F672-32E2-472B-A6B6-C7B9133BAB2A}"/>
              </a:ext>
            </a:extLst>
          </p:cNvPr>
          <p:cNvSpPr txBox="1"/>
          <p:nvPr/>
        </p:nvSpPr>
        <p:spPr>
          <a:xfrm>
            <a:off x="3480849" y="3282881"/>
            <a:ext cx="11265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glass	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D06840-5C9F-47EA-8882-F1D131EAE183}"/>
              </a:ext>
            </a:extLst>
          </p:cNvPr>
          <p:cNvSpPr txBox="1"/>
          <p:nvPr/>
        </p:nvSpPr>
        <p:spPr>
          <a:xfrm>
            <a:off x="9814754" y="3144453"/>
            <a:ext cx="11116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paper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D9015A-0A7E-4E0E-9771-4B6CB3D1E6F6}"/>
              </a:ext>
            </a:extLst>
          </p:cNvPr>
          <p:cNvSpPr txBox="1"/>
          <p:nvPr/>
        </p:nvSpPr>
        <p:spPr>
          <a:xfrm>
            <a:off x="1373349" y="3304261"/>
            <a:ext cx="12891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bottles	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1AC5B9-24D1-4903-8447-21AC63F6233E}"/>
              </a:ext>
            </a:extLst>
          </p:cNvPr>
          <p:cNvSpPr txBox="1"/>
          <p:nvPr/>
        </p:nvSpPr>
        <p:spPr>
          <a:xfrm>
            <a:off x="7817533" y="3202755"/>
            <a:ext cx="831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can</a:t>
            </a:r>
            <a:endParaRPr lang="en-US" sz="24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B8B009C-5023-4E45-9E5E-83056E4D963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45" y="4164043"/>
            <a:ext cx="1273710" cy="61021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BC2E992-E41C-4E2D-8690-E44019AA25CA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47" y="4164043"/>
            <a:ext cx="1371550" cy="61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8C75049-452E-40F4-B751-9F62070A6723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56" y="4130705"/>
            <a:ext cx="1371550" cy="61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AD02431-F2B3-446F-953C-B769ABAE8B5D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789" y="4139631"/>
            <a:ext cx="1424132" cy="63411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50F7C93-0794-4B07-8D5F-C75BD04758E2}"/>
              </a:ext>
            </a:extLst>
          </p:cNvPr>
          <p:cNvSpPr txBox="1"/>
          <p:nvPr/>
        </p:nvSpPr>
        <p:spPr>
          <a:xfrm>
            <a:off x="1503577" y="4842160"/>
            <a:ext cx="19772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rubbish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BA767D-3B94-45F9-9540-BA680E6825E5}"/>
              </a:ext>
            </a:extLst>
          </p:cNvPr>
          <p:cNvSpPr txBox="1"/>
          <p:nvPr/>
        </p:nvSpPr>
        <p:spPr>
          <a:xfrm>
            <a:off x="3474563" y="4846833"/>
            <a:ext cx="213438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plastic bag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A3B9F4-4884-4AF0-861A-56DD9EB9FF49}"/>
              </a:ext>
            </a:extLst>
          </p:cNvPr>
          <p:cNvSpPr txBox="1"/>
          <p:nvPr/>
        </p:nvSpPr>
        <p:spPr>
          <a:xfrm>
            <a:off x="6100557" y="4905974"/>
            <a:ext cx="14243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bin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F065F1-B54F-4EA3-8E7E-AE22D4A9E62A}"/>
              </a:ext>
            </a:extLst>
          </p:cNvPr>
          <p:cNvSpPr txBox="1"/>
          <p:nvPr/>
        </p:nvSpPr>
        <p:spPr>
          <a:xfrm>
            <a:off x="8826118" y="4862876"/>
            <a:ext cx="13184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recycle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540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9" grpId="0"/>
      <p:bldP spid="31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319375-924B-46CC-8391-6AEE9FDD240D}"/>
              </a:ext>
            </a:extLst>
          </p:cNvPr>
          <p:cNvSpPr txBox="1"/>
          <p:nvPr/>
        </p:nvSpPr>
        <p:spPr>
          <a:xfrm>
            <a:off x="1114720" y="618278"/>
            <a:ext cx="47581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Read, listen and match.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3589C-3269-44DD-90C3-76C2E0E94CB4}"/>
              </a:ext>
            </a:extLst>
          </p:cNvPr>
          <p:cNvSpPr txBox="1"/>
          <p:nvPr/>
        </p:nvSpPr>
        <p:spPr>
          <a:xfrm>
            <a:off x="1114720" y="1628299"/>
            <a:ext cx="364581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1. We read them.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9027A8-0544-49E7-BAF6-8636BA21F723}"/>
              </a:ext>
            </a:extLst>
          </p:cNvPr>
          <p:cNvSpPr txBox="1"/>
          <p:nvPr/>
        </p:nvSpPr>
        <p:spPr>
          <a:xfrm>
            <a:off x="6952662" y="1649197"/>
            <a:ext cx="21563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bottles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ECE761-971E-4B22-B419-4388A8AA7288}"/>
              </a:ext>
            </a:extLst>
          </p:cNvPr>
          <p:cNvSpPr txBox="1"/>
          <p:nvPr/>
        </p:nvSpPr>
        <p:spPr>
          <a:xfrm>
            <a:off x="2373199" y="1189003"/>
            <a:ext cx="525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</a:t>
            </a:r>
            <a:endParaRPr lang="en-US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4CF8C8-33AE-47D2-85CE-012E76979320}"/>
              </a:ext>
            </a:extLst>
          </p:cNvPr>
          <p:cNvSpPr txBox="1"/>
          <p:nvPr/>
        </p:nvSpPr>
        <p:spPr>
          <a:xfrm>
            <a:off x="7279455" y="1189003"/>
            <a:ext cx="5255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E9A00F-CC1F-43C0-856F-D668A76FAD6A}"/>
              </a:ext>
            </a:extLst>
          </p:cNvPr>
          <p:cNvSpPr txBox="1"/>
          <p:nvPr/>
        </p:nvSpPr>
        <p:spPr>
          <a:xfrm>
            <a:off x="1114720" y="2110862"/>
            <a:ext cx="45884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2. we write on this. It’s in your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notebook.	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A03A3D-9B74-4084-9BF1-C863B53A8774}"/>
              </a:ext>
            </a:extLst>
          </p:cNvPr>
          <p:cNvSpPr txBox="1"/>
          <p:nvPr/>
        </p:nvSpPr>
        <p:spPr>
          <a:xfrm>
            <a:off x="6956981" y="2125321"/>
            <a:ext cx="15895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bins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97D8D4-75B1-41B1-A01E-1A4AF464DACE}"/>
              </a:ext>
            </a:extLst>
          </p:cNvPr>
          <p:cNvSpPr txBox="1"/>
          <p:nvPr/>
        </p:nvSpPr>
        <p:spPr>
          <a:xfrm>
            <a:off x="1114720" y="3012846"/>
            <a:ext cx="416429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3. We put rubbish in them.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		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29A9E2-0FA2-4BC5-8B4A-3C246B11F1B1}"/>
              </a:ext>
            </a:extLst>
          </p:cNvPr>
          <p:cNvSpPr txBox="1"/>
          <p:nvPr/>
        </p:nvSpPr>
        <p:spPr>
          <a:xfrm>
            <a:off x="6952662" y="2884924"/>
            <a:ext cx="13543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cans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E7FB80-ADA1-4B7E-AA83-797CDE1C346B}"/>
              </a:ext>
            </a:extLst>
          </p:cNvPr>
          <p:cNvSpPr txBox="1"/>
          <p:nvPr/>
        </p:nvSpPr>
        <p:spPr>
          <a:xfrm>
            <a:off x="1114720" y="3516510"/>
            <a:ext cx="4041742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4. They can be plastic or glass.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F49C78-7D5B-446A-ACBA-7C7975767C3B}"/>
              </a:ext>
            </a:extLst>
          </p:cNvPr>
          <p:cNvSpPr txBox="1"/>
          <p:nvPr/>
        </p:nvSpPr>
        <p:spPr>
          <a:xfrm>
            <a:off x="1114720" y="3904245"/>
            <a:ext cx="5294328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buy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ater and other drinks in them.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92C492-6E8F-49A1-AFB3-063FEB44A530}"/>
              </a:ext>
            </a:extLst>
          </p:cNvPr>
          <p:cNvSpPr txBox="1"/>
          <p:nvPr/>
        </p:nvSpPr>
        <p:spPr>
          <a:xfrm>
            <a:off x="6963656" y="3473885"/>
            <a:ext cx="22451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d. newspapers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B960AD-392A-4C98-B267-B021FF92D9AB}"/>
              </a:ext>
            </a:extLst>
          </p:cNvPr>
          <p:cNvSpPr txBox="1"/>
          <p:nvPr/>
        </p:nvSpPr>
        <p:spPr>
          <a:xfrm>
            <a:off x="1044019" y="4505920"/>
            <a:ext cx="5215379" cy="1465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5. They are from the market. We put our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shopping in them.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CD7B54-484A-4DBF-A478-E3A8CCA93358}"/>
              </a:ext>
            </a:extLst>
          </p:cNvPr>
          <p:cNvSpPr txBox="1"/>
          <p:nvPr/>
        </p:nvSpPr>
        <p:spPr>
          <a:xfrm>
            <a:off x="6963656" y="4435032"/>
            <a:ext cx="1682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e. paper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9FD093-F14F-4F79-A50B-E959E126FC90}"/>
              </a:ext>
            </a:extLst>
          </p:cNvPr>
          <p:cNvSpPr txBox="1"/>
          <p:nvPr/>
        </p:nvSpPr>
        <p:spPr>
          <a:xfrm>
            <a:off x="1004544" y="5506957"/>
            <a:ext cx="5294328" cy="1465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6. They are meal. They are used for food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drink.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6364B4-3E72-4466-944A-CF0BCDBE84CB}"/>
              </a:ext>
            </a:extLst>
          </p:cNvPr>
          <p:cNvSpPr txBox="1"/>
          <p:nvPr/>
        </p:nvSpPr>
        <p:spPr>
          <a:xfrm>
            <a:off x="6963656" y="5433997"/>
            <a:ext cx="21104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f. plastic bags</a:t>
            </a:r>
            <a:endParaRPr lang="en-US" sz="24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2160D09-8D79-4EB4-8167-A8066C9ABFC6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3408968" y="1873612"/>
            <a:ext cx="3554688" cy="1831106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7DDD98-4493-4F3C-9E39-7C2A0D623EF7}"/>
              </a:ext>
            </a:extLst>
          </p:cNvPr>
          <p:cNvCxnSpPr>
            <a:cxnSpLocks/>
          </p:cNvCxnSpPr>
          <p:nvPr/>
        </p:nvCxnSpPr>
        <p:spPr>
          <a:xfrm>
            <a:off x="3963576" y="2467662"/>
            <a:ext cx="3067444" cy="206813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075A11B-5004-44D5-91FA-671E7E01CF72}"/>
              </a:ext>
            </a:extLst>
          </p:cNvPr>
          <p:cNvCxnSpPr>
            <a:cxnSpLocks/>
          </p:cNvCxnSpPr>
          <p:nvPr/>
        </p:nvCxnSpPr>
        <p:spPr>
          <a:xfrm flipV="1">
            <a:off x="4546862" y="2481099"/>
            <a:ext cx="2494565" cy="801009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D0C0840-0E62-4CD3-9751-0F3C46F91289}"/>
              </a:ext>
            </a:extLst>
          </p:cNvPr>
          <p:cNvCxnSpPr>
            <a:cxnSpLocks/>
          </p:cNvCxnSpPr>
          <p:nvPr/>
        </p:nvCxnSpPr>
        <p:spPr>
          <a:xfrm flipV="1">
            <a:off x="5036662" y="2010161"/>
            <a:ext cx="1966468" cy="183792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8175C13-9252-4A80-B112-74D4043D691D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3572759" y="5211105"/>
            <a:ext cx="3390897" cy="45372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74D03F-CCEA-4CEA-B929-31CEE027F0AE}"/>
              </a:ext>
            </a:extLst>
          </p:cNvPr>
          <p:cNvCxnSpPr>
            <a:cxnSpLocks/>
          </p:cNvCxnSpPr>
          <p:nvPr/>
        </p:nvCxnSpPr>
        <p:spPr>
          <a:xfrm flipV="1">
            <a:off x="2441542" y="3312331"/>
            <a:ext cx="4589478" cy="2958253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71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5" grpId="0"/>
      <p:bldP spid="17" grpId="0"/>
      <p:bldP spid="19" grpId="0"/>
      <p:bldP spid="23" grpId="0"/>
      <p:bldP spid="25" grpId="0"/>
      <p:bldP spid="29" grpId="0"/>
      <p:bldP spid="35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F7437C-8315-4083-B759-E9545BE622AB}"/>
              </a:ext>
            </a:extLst>
          </p:cNvPr>
          <p:cNvSpPr txBox="1"/>
          <p:nvPr/>
        </p:nvSpPr>
        <p:spPr>
          <a:xfrm>
            <a:off x="1246696" y="776867"/>
            <a:ext cx="35138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Ask and answer.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376029A0-714B-464E-A8A3-6F74C43171A6}"/>
              </a:ext>
            </a:extLst>
          </p:cNvPr>
          <p:cNvSpPr/>
          <p:nvPr/>
        </p:nvSpPr>
        <p:spPr>
          <a:xfrm>
            <a:off x="2980967" y="1523938"/>
            <a:ext cx="4450498" cy="1535771"/>
          </a:xfrm>
          <a:prstGeom prst="wedgeEllipseCallout">
            <a:avLst>
              <a:gd name="adj1" fmla="val 48440"/>
              <a:gd name="adj2" fmla="val -37663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FB3778-5998-4915-A83D-E05F3432B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465" y="1069254"/>
            <a:ext cx="1779567" cy="17682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151905-7654-4809-B053-3DC4A0846335}"/>
              </a:ext>
            </a:extLst>
          </p:cNvPr>
          <p:cNvSpPr txBox="1"/>
          <p:nvPr/>
        </p:nvSpPr>
        <p:spPr>
          <a:xfrm>
            <a:off x="3199485" y="1953361"/>
            <a:ext cx="4164290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Cordia New" panose="020B0304020202020204" pitchFamily="34" charset="-34"/>
              </a:rPr>
              <a:t>What do you do to save our planet?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6706B9-7082-4E31-9BBF-B02561012DD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61" y="3761295"/>
            <a:ext cx="1772239" cy="2083324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984157CB-19D5-4FD6-BDEC-BF33C750035F}"/>
              </a:ext>
            </a:extLst>
          </p:cNvPr>
          <p:cNvSpPr/>
          <p:nvPr/>
        </p:nvSpPr>
        <p:spPr>
          <a:xfrm>
            <a:off x="2961122" y="4389372"/>
            <a:ext cx="3108634" cy="606834"/>
          </a:xfrm>
          <a:prstGeom prst="wedgeRoundRectCallout">
            <a:avLst>
              <a:gd name="adj1" fmla="val -63777"/>
              <a:gd name="adj2" fmla="val -33461"/>
              <a:gd name="adj3" fmla="val 16667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2E60C6-4941-48E8-B40E-C5F6C124A38F}"/>
              </a:ext>
            </a:extLst>
          </p:cNvPr>
          <p:cNvSpPr txBox="1"/>
          <p:nvPr/>
        </p:nvSpPr>
        <p:spPr>
          <a:xfrm>
            <a:off x="2891207" y="4428757"/>
            <a:ext cx="3231037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I put rubbish in the bin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9EC7C7-EC80-41F6-92B5-FFFCCCD77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3761295"/>
            <a:ext cx="999831" cy="198662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F96F56B-A36B-4077-8A56-0509BBD66A8E}"/>
              </a:ext>
            </a:extLst>
          </p:cNvPr>
          <p:cNvSpPr txBox="1"/>
          <p:nvPr/>
        </p:nvSpPr>
        <p:spPr>
          <a:xfrm>
            <a:off x="5840168" y="3460992"/>
            <a:ext cx="3047214" cy="96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 recycle glass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bottles.</a:t>
            </a: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60839F93-83BB-49A4-9C30-70D11C80FB92}"/>
              </a:ext>
            </a:extLst>
          </p:cNvPr>
          <p:cNvSpPr/>
          <p:nvPr/>
        </p:nvSpPr>
        <p:spPr>
          <a:xfrm>
            <a:off x="6122246" y="3357199"/>
            <a:ext cx="2398455" cy="1175349"/>
          </a:xfrm>
          <a:prstGeom prst="wedgeEllipseCallout">
            <a:avLst>
              <a:gd name="adj1" fmla="val 90950"/>
              <a:gd name="adj2" fmla="val 32669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98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1" grpId="0" animBg="1"/>
      <p:bldP spid="13" grpId="0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F48F0A-4633-432C-A109-502FB1DD3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071" y="4739547"/>
            <a:ext cx="1609483" cy="14448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E4D0D2-656C-4D31-A6C1-D3E51A7C326D}"/>
              </a:ext>
            </a:extLst>
          </p:cNvPr>
          <p:cNvSpPr txBox="1"/>
          <p:nvPr/>
        </p:nvSpPr>
        <p:spPr>
          <a:xfrm>
            <a:off x="2985117" y="768678"/>
            <a:ext cx="609452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61BD42-C525-44C6-A35F-EE821CB973A6}"/>
              </a:ext>
            </a:extLst>
          </p:cNvPr>
          <p:cNvSpPr txBox="1"/>
          <p:nvPr/>
        </p:nvSpPr>
        <p:spPr>
          <a:xfrm>
            <a:off x="2844553" y="2530300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20808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224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11</cp:revision>
  <dcterms:created xsi:type="dcterms:W3CDTF">2021-03-18T01:51:35Z</dcterms:created>
  <dcterms:modified xsi:type="dcterms:W3CDTF">2021-03-18T10:56:12Z</dcterms:modified>
</cp:coreProperties>
</file>