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775C-F3B4-4201-97B2-45A6EA518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4A03F-7684-41FC-B1B1-E73FC4A3B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EA5B0-2666-4F9D-B97E-33E2CC6F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81EC5-C440-4C0E-8A20-618075FB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CB9D7-16EE-45B6-AEF2-6D0326FE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7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A3A7F-C952-406A-8A5D-C95C88AB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F7D76-D710-4534-8307-4B538EC9E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1371A-8816-4996-863A-F23EB7CE1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6CADD-1401-49E1-8188-44E0DB94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A3A26-BDC2-418B-A2B9-CD776DDE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7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E57C95-EA4D-40A0-BE38-E2436A88E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5975D-9919-46F3-B3B6-95B5285BE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F19AC-09F3-420F-BA08-96DCB294F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B7741-D500-42C0-8D1B-196F5BD6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BC1A7-A91D-4625-9780-E1DD53E0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6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34D02-21B9-4590-9A61-FB9171537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E4DB-7FB1-4EC2-BCDC-8725E3973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943E0-DCD9-46B5-961D-CA8BF1C2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E56DD-DFB4-4795-8DD5-E6EDCD04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E50A4-9441-494A-99ED-138C2499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6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E78DA-1E56-43DB-B5C1-FF3492F3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E8D96-E2D0-4663-8425-272C2CCF1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AE27C-2610-480F-9EB8-388A85A8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CBF0B-DCD2-490B-B33B-50B82D37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3CF79-CF1C-47DF-88A3-C1607804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9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5DC6C-9EE4-4C8E-A1C2-AAC1D511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D85B7-B9D5-426E-BFBB-563D55D50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71460-BD78-4B05-BB5C-6F2F6D842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C36E4-A345-4E7B-B5A0-5F2DB91A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98011-16DD-4F8C-9B67-3AC7C642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580E7-F1F3-4BBB-875D-F6810F42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6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46BF-2FA9-4AB9-8BB8-33475375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41522-A220-48A8-BA55-CA5865FB8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E9255-7D48-46F1-A420-17A6C3452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4F636-8814-4A7C-98DA-320724DA7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D7525A-7283-4F12-B345-00E34CD25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3C726-012B-4664-BE45-F3DFF9A6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5F9D9-2DB7-4FAD-9B55-50DF354D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A0B9B-4A64-4F54-B6AC-DDA7CC9F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35239-707E-4BB7-BF9E-FC9D4FFA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85F22-7AEB-4F13-BCAB-03A51669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E786FD-ACB7-478B-93FA-EA5A4FA9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5F9CA-DC80-4B1F-8BCD-56EA3D1E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0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BF012-CB8C-427A-8238-CF9F309E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33F7D-D1C4-410C-9574-656DE52E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ED74F-F2FD-43B3-815B-C149B9FB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2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900-E1F3-4F06-95B3-32BAF82C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3E7EB-6942-43A3-8CE9-0145A80F0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AA6CD-C9F7-45DB-A1BF-E794D5F85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F7788-3448-4283-8DA5-385F246B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5E623-C77E-4A3E-BB75-9638AE75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234F7-91B9-4B84-BCB7-91F38850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6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DE11-720B-4948-BCA0-2C988DFFC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71B98-DED5-423B-8DB0-007239B6A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3A567-6154-4B70-92E0-3891B0BA5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721B4-4CB5-4EAA-B310-FDE84FEB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ABC45-F203-49BD-9029-3541B4D1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FA0E7-63DE-46A6-89E2-EF2B6BF7A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184E2-B7CE-4F1C-B478-32C0769A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A32C0-6702-4F7B-B51B-F1AD2546E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9BD7E-8B32-4E2A-B220-2A4F087B9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A4B4-7809-45C3-85C6-94622884EDD8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532A3-7409-41B0-BA03-AC0FB17CA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00CCD-3658-447E-9957-478474C15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4CA86-39F0-4098-A97E-35EA29D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5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6CC6FE-138C-4783-8D3B-1125B48ED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676" y="4721839"/>
            <a:ext cx="1304657" cy="10841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1CD3CF-D0C3-44ED-9132-89248D7DAE3D}"/>
              </a:ext>
            </a:extLst>
          </p:cNvPr>
          <p:cNvSpPr txBox="1"/>
          <p:nvPr/>
        </p:nvSpPr>
        <p:spPr>
          <a:xfrm>
            <a:off x="1231036" y="2913762"/>
            <a:ext cx="6094520" cy="1030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 MANY…?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944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840EA2-E4A1-4988-BC79-04F110C6C580}"/>
              </a:ext>
            </a:extLst>
          </p:cNvPr>
          <p:cNvSpPr txBox="1"/>
          <p:nvPr/>
        </p:nvSpPr>
        <p:spPr>
          <a:xfrm>
            <a:off x="1759996" y="1488774"/>
            <a:ext cx="74195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many 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apples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are there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the basket?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B71055-A4FE-4E73-A0C4-312C2E8AC60C}"/>
              </a:ext>
            </a:extLst>
          </p:cNvPr>
          <p:cNvSpPr txBox="1"/>
          <p:nvPr/>
        </p:nvSpPr>
        <p:spPr>
          <a:xfrm>
            <a:off x="4449931" y="581040"/>
            <a:ext cx="3557726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 MANY…?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7CFA93D-ED0C-4684-9F08-B4267FE08D42}"/>
              </a:ext>
            </a:extLst>
          </p:cNvPr>
          <p:cNvSpPr txBox="1"/>
          <p:nvPr/>
        </p:nvSpPr>
        <p:spPr>
          <a:xfrm>
            <a:off x="1422010" y="2336932"/>
            <a:ext cx="3966735" cy="523219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many + noun (plural)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4354FF7-220E-4A45-84CA-6408057BE41E}"/>
              </a:ext>
            </a:extLst>
          </p:cNvPr>
          <p:cNvCxnSpPr>
            <a:cxnSpLocks/>
          </p:cNvCxnSpPr>
          <p:nvPr/>
        </p:nvCxnSpPr>
        <p:spPr>
          <a:xfrm>
            <a:off x="2868619" y="1965236"/>
            <a:ext cx="0" cy="3716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803F9C4-4230-43D9-AE4C-622009AA4428}"/>
              </a:ext>
            </a:extLst>
          </p:cNvPr>
          <p:cNvCxnSpPr>
            <a:cxnSpLocks/>
          </p:cNvCxnSpPr>
          <p:nvPr/>
        </p:nvCxnSpPr>
        <p:spPr>
          <a:xfrm flipH="1">
            <a:off x="5915601" y="1913478"/>
            <a:ext cx="1" cy="11493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5">
            <a:extLst>
              <a:ext uri="{FF2B5EF4-FFF2-40B4-BE49-F238E27FC236}">
                <a16:creationId xmlns:a16="http://schemas.microsoft.com/office/drawing/2014/main" id="{ED16164D-EF0B-4AF2-A77D-D6E10661741D}"/>
              </a:ext>
            </a:extLst>
          </p:cNvPr>
          <p:cNvSpPr txBox="1"/>
          <p:nvPr/>
        </p:nvSpPr>
        <p:spPr>
          <a:xfrm>
            <a:off x="5064700" y="3131185"/>
            <a:ext cx="3511117" cy="5232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There are + noun (plural)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6F03C7D9-FD27-408D-B251-0BA40BDDF28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26467" y="3471945"/>
            <a:ext cx="1423131" cy="922502"/>
          </a:xfrm>
          <a:prstGeom prst="bentConnector3">
            <a:avLst>
              <a:gd name="adj1" fmla="val 154801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12AA7F7-0654-4C6D-9706-7A841CE175D0}"/>
              </a:ext>
            </a:extLst>
          </p:cNvPr>
          <p:cNvSpPr txBox="1"/>
          <p:nvPr/>
        </p:nvSpPr>
        <p:spPr>
          <a:xfrm>
            <a:off x="3181534" y="4153676"/>
            <a:ext cx="6094520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are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four apples in the basket.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ABF82C-A451-490A-AEE3-1FC12D81BEAA}"/>
              </a:ext>
            </a:extLst>
          </p:cNvPr>
          <p:cNvSpPr txBox="1"/>
          <p:nvPr/>
        </p:nvSpPr>
        <p:spPr>
          <a:xfrm>
            <a:off x="3602483" y="4771000"/>
            <a:ext cx="49870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There is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one mango on the plate.</a:t>
            </a:r>
            <a:endParaRPr lang="en-US" sz="2400" dirty="0"/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B4F6C329-4C4E-44AF-9994-2123EF5B39D6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3602483" y="4998609"/>
            <a:ext cx="277059" cy="608854"/>
          </a:xfrm>
          <a:prstGeom prst="bentConnector4">
            <a:avLst>
              <a:gd name="adj1" fmla="val -284378"/>
              <a:gd name="adj2" fmla="val 99576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9">
            <a:extLst>
              <a:ext uri="{FF2B5EF4-FFF2-40B4-BE49-F238E27FC236}">
                <a16:creationId xmlns:a16="http://schemas.microsoft.com/office/drawing/2014/main" id="{098BFF7A-76ED-41BE-B46F-128D0CECFA6F}"/>
              </a:ext>
            </a:extLst>
          </p:cNvPr>
          <p:cNvSpPr txBox="1"/>
          <p:nvPr/>
        </p:nvSpPr>
        <p:spPr>
          <a:xfrm>
            <a:off x="3948885" y="5399474"/>
            <a:ext cx="3570501" cy="60885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There is + noun (singular)   </a:t>
            </a:r>
            <a:endParaRPr lang="en-US" sz="24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51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16" grpId="0" animBg="1"/>
      <p:bldP spid="3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40FC5639-84D0-48C2-B9F7-ECD9AA81615E}"/>
              </a:ext>
            </a:extLst>
          </p:cNvPr>
          <p:cNvSpPr txBox="1"/>
          <p:nvPr/>
        </p:nvSpPr>
        <p:spPr>
          <a:xfrm>
            <a:off x="3642784" y="480605"/>
            <a:ext cx="3530373" cy="632116"/>
          </a:xfrm>
          <a:prstGeom prst="rect">
            <a:avLst/>
          </a:prstGeom>
          <a:solidFill>
            <a:srgbClr val="00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Answer the questions.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CC9984-75E5-4C1D-A8E3-8527C075540A}"/>
              </a:ext>
            </a:extLst>
          </p:cNvPr>
          <p:cNvSpPr txBox="1"/>
          <p:nvPr/>
        </p:nvSpPr>
        <p:spPr>
          <a:xfrm>
            <a:off x="1529177" y="1464429"/>
            <a:ext cx="6869097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 many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students are there in your class?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2D6782-C91E-41CF-B8AD-1FB91E015E83}"/>
              </a:ext>
            </a:extLst>
          </p:cNvPr>
          <p:cNvSpPr txBox="1"/>
          <p:nvPr/>
        </p:nvSpPr>
        <p:spPr>
          <a:xfrm>
            <a:off x="1831017" y="2140748"/>
            <a:ext cx="7810131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___________________________________________________________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D61684-9E36-4A1C-B33E-F7CF6669F14E}"/>
              </a:ext>
            </a:extLst>
          </p:cNvPr>
          <p:cNvSpPr txBox="1"/>
          <p:nvPr/>
        </p:nvSpPr>
        <p:spPr>
          <a:xfrm>
            <a:off x="1529177" y="2835759"/>
            <a:ext cx="7259714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 there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 flower vase on the table? (No)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A90FF1-6DCB-4814-802B-B481E83986C0}"/>
              </a:ext>
            </a:extLst>
          </p:cNvPr>
          <p:cNvSpPr txBox="1"/>
          <p:nvPr/>
        </p:nvSpPr>
        <p:spPr>
          <a:xfrm>
            <a:off x="1831019" y="3512697"/>
            <a:ext cx="6647155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18D169-33B0-4CAE-AA42-003CE07EE560}"/>
              </a:ext>
            </a:extLst>
          </p:cNvPr>
          <p:cNvSpPr txBox="1"/>
          <p:nvPr/>
        </p:nvSpPr>
        <p:spPr>
          <a:xfrm>
            <a:off x="1449278" y="4122984"/>
            <a:ext cx="7410635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Are there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many people in the playground? (yes)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03FDEA-4E42-4764-BE9E-A96770318F39}"/>
              </a:ext>
            </a:extLst>
          </p:cNvPr>
          <p:cNvSpPr txBox="1"/>
          <p:nvPr/>
        </p:nvSpPr>
        <p:spPr>
          <a:xfrm>
            <a:off x="1851715" y="4828155"/>
            <a:ext cx="7508290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573E9C-1832-4255-8F2F-1567C12EEF5E}"/>
              </a:ext>
            </a:extLst>
          </p:cNvPr>
          <p:cNvSpPr txBox="1"/>
          <p:nvPr/>
        </p:nvSpPr>
        <p:spPr>
          <a:xfrm>
            <a:off x="1449279" y="5518469"/>
            <a:ext cx="6123374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How many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days are there in a week?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6BF479-DF64-419B-89DD-0D66E48DE852}"/>
              </a:ext>
            </a:extLst>
          </p:cNvPr>
          <p:cNvSpPr txBox="1"/>
          <p:nvPr/>
        </p:nvSpPr>
        <p:spPr>
          <a:xfrm>
            <a:off x="1653825" y="6210263"/>
            <a:ext cx="7508289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_________________________________________________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581FC8-CE57-4259-8B8E-567C08EC861D}"/>
              </a:ext>
            </a:extLst>
          </p:cNvPr>
          <p:cNvSpPr txBox="1"/>
          <p:nvPr/>
        </p:nvSpPr>
        <p:spPr>
          <a:xfrm>
            <a:off x="1851715" y="2002499"/>
            <a:ext cx="50639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There are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25 students in my class.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47A11D-AFBA-4E26-90F5-65A3B47EF859}"/>
              </a:ext>
            </a:extLst>
          </p:cNvPr>
          <p:cNvSpPr txBox="1"/>
          <p:nvPr/>
        </p:nvSpPr>
        <p:spPr>
          <a:xfrm>
            <a:off x="6757758" y="1968140"/>
            <a:ext cx="29484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(answer may vary)</a:t>
            </a:r>
            <a:endParaRPr 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10C1EC-C81F-4CE3-83CC-647B89E63751}"/>
              </a:ext>
            </a:extLst>
          </p:cNvPr>
          <p:cNvSpPr txBox="1"/>
          <p:nvPr/>
        </p:nvSpPr>
        <p:spPr>
          <a:xfrm>
            <a:off x="1987486" y="3353122"/>
            <a:ext cx="6094520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No,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isn’t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 flower vase on the table.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366E86-4BB3-4439-8808-23AD44EDB52E}"/>
              </a:ext>
            </a:extLst>
          </p:cNvPr>
          <p:cNvSpPr txBox="1"/>
          <p:nvPr/>
        </p:nvSpPr>
        <p:spPr>
          <a:xfrm>
            <a:off x="1805492" y="4715166"/>
            <a:ext cx="71354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Yes,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there are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many people in the playground.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9C09812-F9C5-4500-A5BA-6FE5D011021C}"/>
              </a:ext>
            </a:extLst>
          </p:cNvPr>
          <p:cNvSpPr txBox="1"/>
          <p:nvPr/>
        </p:nvSpPr>
        <p:spPr>
          <a:xfrm>
            <a:off x="1805492" y="6077380"/>
            <a:ext cx="4882353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are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seven days in a week.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230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  <p:bldP spid="22" grpId="0"/>
      <p:bldP spid="26" grpId="0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8D5D72-5810-42D2-8B7B-E002FA262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477" y="5269997"/>
            <a:ext cx="1304657" cy="10364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DA920C-FF87-4C49-AE8E-271E07A3EF59}"/>
              </a:ext>
            </a:extLst>
          </p:cNvPr>
          <p:cNvSpPr txBox="1"/>
          <p:nvPr/>
        </p:nvSpPr>
        <p:spPr>
          <a:xfrm>
            <a:off x="2772061" y="797458"/>
            <a:ext cx="744614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10B733-2DF4-48FD-A4F9-8E929FD20D6C}"/>
              </a:ext>
            </a:extLst>
          </p:cNvPr>
          <p:cNvSpPr txBox="1"/>
          <p:nvPr/>
        </p:nvSpPr>
        <p:spPr>
          <a:xfrm>
            <a:off x="2959963" y="2719171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5796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10</cp:revision>
  <dcterms:created xsi:type="dcterms:W3CDTF">2021-03-28T06:44:08Z</dcterms:created>
  <dcterms:modified xsi:type="dcterms:W3CDTF">2021-03-28T07:53:29Z</dcterms:modified>
</cp:coreProperties>
</file>