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456B3-98C7-41EE-9264-70170C9425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A1C74A-DA25-4B9A-A336-CA9E7623A9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C25D85-716D-42D6-90D2-D9E507A34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90C1-C80C-4824-A9CF-4D34BEF09B0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508FF-0883-48A6-8CCE-5142EC24F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35514-D51A-4BBE-A1CD-84D7D4408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9A5C-E2D3-46BE-8C7E-E28EAB4D2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40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F8DCD-3208-4DE7-9FAC-83EDCC553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550F41-A544-436E-A8C9-DEAC76BAD8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C80B4-3ACB-4762-A791-B50D4BA1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90C1-C80C-4824-A9CF-4D34BEF09B0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B1BA1D-BA17-4AE8-973D-1F11E579B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0496C-6C36-4ECD-810A-08EFA59F3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9A5C-E2D3-46BE-8C7E-E28EAB4D2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69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B7F456-D29E-46C6-8723-6E27F362CE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41A875-0C98-439C-BA62-4CD9E087F6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F7503-E58D-4FF1-BB5A-AF2E4AF83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90C1-C80C-4824-A9CF-4D34BEF09B0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EC9DB-376C-40AE-94DE-62B20D86A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BE092-083C-4C85-8914-066EBB798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9A5C-E2D3-46BE-8C7E-E28EAB4D2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44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924D8-869B-4E04-98CB-5A834CA4D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A6BC4-F068-4D6F-B1DB-38FE6EDCB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586E5-2E12-4CB2-9368-DF092033E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90C1-C80C-4824-A9CF-4D34BEF09B0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78DAE-6A67-4798-821B-B667E3B4D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8AE13-CC5A-4850-8B2F-E27CE8D98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9A5C-E2D3-46BE-8C7E-E28EAB4D2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38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F7DC8-0FEE-433D-96C0-DE0A982F4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66CB50-A44C-47F2-8874-E3CE0EDCC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09EAA-65B9-42A7-9C53-65D4FC799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90C1-C80C-4824-A9CF-4D34BEF09B0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E9879-D144-438F-AE7E-EA06D3F5C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FABE7-0015-458D-B154-946701188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9A5C-E2D3-46BE-8C7E-E28EAB4D2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767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2FEB2-9A0D-45FE-840D-73CAC9F5B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AEBF9-332E-4E7A-8A39-AC92A9D4EF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B4C40B-0770-47D6-BB80-BC8E0345D1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D34B88-D3F6-4F79-97F3-7B3516D0F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90C1-C80C-4824-A9CF-4D34BEF09B0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76A600-DEAC-4D72-A74D-73D8091B5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091AE5-E38F-4A90-8507-8620226C7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9A5C-E2D3-46BE-8C7E-E28EAB4D2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22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36170-B6C0-4DC2-A341-46BF48934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6DEF2F-102E-40F9-B0A1-49FB6DDCF5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D5EED6-D527-4D54-9889-B0FE03E56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5FF81D-2800-4AC8-AA59-B2F1DD692B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7BBA9E-5B4D-47C8-B354-C6E8CE6C4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F48973-BD1A-440C-BCD5-D77733204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90C1-C80C-4824-A9CF-4D34BEF09B0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B9CC14-0D5F-4F63-A26C-61485DA13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540F25-1EE3-4F54-8164-53F5D42FB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9A5C-E2D3-46BE-8C7E-E28EAB4D2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90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B41C1-57F7-4849-9520-E3360DDBB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352838-8E3C-4D12-8135-D3901BA16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90C1-C80C-4824-A9CF-4D34BEF09B0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28BB31-FFBF-4FC9-BAC9-49DAD44FD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D74710-6ACA-484A-870D-9AE6A130B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9A5C-E2D3-46BE-8C7E-E28EAB4D2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33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DDB57E-5161-49A4-AB24-5BF269C06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90C1-C80C-4824-A9CF-4D34BEF09B0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02FD05-737F-4C58-B6B4-2A5E6D773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0DA8B0-714F-4FB8-9610-9DC1D56BE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9A5C-E2D3-46BE-8C7E-E28EAB4D2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76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83BD4-0D12-47A2-B453-E7338DD64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9E19D-C13D-42CC-B30A-28C071EDE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ED215E-B540-4935-9F09-FFE0655571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C79D81-1271-44CD-A24A-C951284D4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90C1-C80C-4824-A9CF-4D34BEF09B0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33CC94-8037-49AB-83F6-5EB600DC4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7F867A-166A-446F-859A-8EDDD1D17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9A5C-E2D3-46BE-8C7E-E28EAB4D2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41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7FF92-F322-4685-BBF1-2B03B49C1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3A2F63-26C7-479A-B61F-DC686BDE2D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E74C4C-E7E2-4283-A6BC-4177B8081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6B4AF4-8DE0-4DED-8317-F71E4CA20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90C1-C80C-4824-A9CF-4D34BEF09B0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0E247E-AE66-4723-9037-4A1E35BE2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E04899-55E8-42FF-BEAE-AE2F5445B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9A5C-E2D3-46BE-8C7E-E28EAB4D2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105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7F3CC7-95AE-433F-BA09-E5BB037F5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3AAB01-92C1-4108-9BAA-EB91E9258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84F6F-DED5-4617-8ECF-DF132992C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290C1-C80C-4824-A9CF-4D34BEF09B0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D595B-CCEE-4339-98D3-FDAF1888D6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5AA45-C710-4261-BA7B-C622DF7B3F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E9A5C-E2D3-46BE-8C7E-E28EAB4D2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0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651FA09-C0E1-4F77-AF2D-6A81F541D0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913" y="4798597"/>
            <a:ext cx="1609483" cy="144487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7C1B06-926F-403D-B218-39C2802E6BFB}"/>
              </a:ext>
            </a:extLst>
          </p:cNvPr>
          <p:cNvSpPr txBox="1"/>
          <p:nvPr/>
        </p:nvSpPr>
        <p:spPr>
          <a:xfrm>
            <a:off x="843949" y="2419781"/>
            <a:ext cx="8424742" cy="2018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Punctuation Lesson | The Comma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410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722DCDF-7CCC-4DFA-8BFD-D3C811ED903C}"/>
              </a:ext>
            </a:extLst>
          </p:cNvPr>
          <p:cNvSpPr txBox="1"/>
          <p:nvPr/>
        </p:nvSpPr>
        <p:spPr>
          <a:xfrm>
            <a:off x="900545" y="616864"/>
            <a:ext cx="3200400" cy="5927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Presentation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6CBEC9-9955-4E8D-8C6F-2DE3B30ED4BE}"/>
              </a:ext>
            </a:extLst>
          </p:cNvPr>
          <p:cNvSpPr txBox="1"/>
          <p:nvPr/>
        </p:nvSpPr>
        <p:spPr>
          <a:xfrm>
            <a:off x="949036" y="1421026"/>
            <a:ext cx="458585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A. Read the conversation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2B3F99-6E51-4477-B237-2A078C4794A4}"/>
              </a:ext>
            </a:extLst>
          </p:cNvPr>
          <p:cNvSpPr txBox="1"/>
          <p:nvPr/>
        </p:nvSpPr>
        <p:spPr>
          <a:xfrm>
            <a:off x="1052945" y="2276249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a. What have you got in your bag?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A99CCF-2F0D-4BF8-A132-4D618056AC02}"/>
              </a:ext>
            </a:extLst>
          </p:cNvPr>
          <p:cNvSpPr txBox="1"/>
          <p:nvPr/>
        </p:nvSpPr>
        <p:spPr>
          <a:xfrm>
            <a:off x="1052945" y="3044713"/>
            <a:ext cx="59713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b.  I have got a family photo, Kent.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95CBA6-A45B-44F1-A162-6788FB627773}"/>
              </a:ext>
            </a:extLst>
          </p:cNvPr>
          <p:cNvSpPr txBox="1"/>
          <p:nvPr/>
        </p:nvSpPr>
        <p:spPr>
          <a:xfrm>
            <a:off x="1052945" y="5820535"/>
            <a:ext cx="458585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a. Yes, you all looked happy.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33E568-FC94-49B1-BA5E-68E7E01DAA93}"/>
              </a:ext>
            </a:extLst>
          </p:cNvPr>
          <p:cNvSpPr txBox="1"/>
          <p:nvPr/>
        </p:nvSpPr>
        <p:spPr>
          <a:xfrm>
            <a:off x="1052945" y="3813177"/>
            <a:ext cx="36576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a. Oh, that’s great!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98502E-D886-42BB-8383-CEBF5E683EFA}"/>
              </a:ext>
            </a:extLst>
          </p:cNvPr>
          <p:cNvSpPr txBox="1"/>
          <p:nvPr/>
        </p:nvSpPr>
        <p:spPr>
          <a:xfrm>
            <a:off x="1052945" y="4646305"/>
            <a:ext cx="675409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b. These are my parents, brother, myself </a:t>
            </a:r>
            <a:endParaRPr lang="th-TH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and baby sister. 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FCD29DE-3869-42A2-8B71-BB5E187068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9836" y="2537859"/>
            <a:ext cx="3851564" cy="354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016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2955266-D8E9-4D99-9848-D04DFCE830B3}"/>
              </a:ext>
            </a:extLst>
          </p:cNvPr>
          <p:cNvSpPr txBox="1"/>
          <p:nvPr/>
        </p:nvSpPr>
        <p:spPr>
          <a:xfrm>
            <a:off x="1011381" y="889153"/>
            <a:ext cx="7287491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B. What is the function of a comma (,)?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75DB4D-4311-4840-9F96-D99202311780}"/>
              </a:ext>
            </a:extLst>
          </p:cNvPr>
          <p:cNvSpPr txBox="1"/>
          <p:nvPr/>
        </p:nvSpPr>
        <p:spPr>
          <a:xfrm>
            <a:off x="1011381" y="1838611"/>
            <a:ext cx="317269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C. Discussion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10885C-6260-4F6A-A22F-9E2B5DCC833A}"/>
              </a:ext>
            </a:extLst>
          </p:cNvPr>
          <p:cNvSpPr txBox="1"/>
          <p:nvPr/>
        </p:nvSpPr>
        <p:spPr>
          <a:xfrm>
            <a:off x="1260763" y="2990419"/>
            <a:ext cx="96704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 use the full stop (.) to mark the end of a statement.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6A5D7F-4EE5-4F9B-9BF8-4DCC59AE5EA6}"/>
              </a:ext>
            </a:extLst>
          </p:cNvPr>
          <p:cNvSpPr txBox="1"/>
          <p:nvPr/>
        </p:nvSpPr>
        <p:spPr>
          <a:xfrm>
            <a:off x="1260763" y="4142227"/>
            <a:ext cx="1025236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 use the question mark (?) to mark the end of a question.</a:t>
            </a:r>
          </a:p>
        </p:txBody>
      </p:sp>
    </p:spTree>
    <p:extLst>
      <p:ext uri="{BB962C8B-B14F-4D97-AF65-F5344CB8AC3E}">
        <p14:creationId xmlns:p14="http://schemas.microsoft.com/office/powerpoint/2010/main" val="449734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3A2B5F-C9ED-4298-84E9-DD6EB3F87BB7}"/>
              </a:ext>
            </a:extLst>
          </p:cNvPr>
          <p:cNvSpPr txBox="1"/>
          <p:nvPr/>
        </p:nvSpPr>
        <p:spPr>
          <a:xfrm>
            <a:off x="3048000" y="847498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Where to use the comma (,)</a:t>
            </a:r>
            <a:r>
              <a:rPr lang="th-T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#1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8ECD29-8CB3-4C39-94D7-82D6192951FA}"/>
              </a:ext>
            </a:extLst>
          </p:cNvPr>
          <p:cNvSpPr txBox="1"/>
          <p:nvPr/>
        </p:nvSpPr>
        <p:spPr>
          <a:xfrm>
            <a:off x="1607127" y="1941349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 use the comma;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151059-684D-453B-9C0B-19633B5C9E1C}"/>
              </a:ext>
            </a:extLst>
          </p:cNvPr>
          <p:cNvSpPr txBox="1"/>
          <p:nvPr/>
        </p:nvSpPr>
        <p:spPr>
          <a:xfrm>
            <a:off x="1759526" y="2688189"/>
            <a:ext cx="820189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-to separate words or items in a 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list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or 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series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D378A2-531F-4568-BDDD-23B14F4F8218}"/>
              </a:ext>
            </a:extLst>
          </p:cNvPr>
          <p:cNvSpPr txBox="1"/>
          <p:nvPr/>
        </p:nvSpPr>
        <p:spPr>
          <a:xfrm>
            <a:off x="1607127" y="3478594"/>
            <a:ext cx="210589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Example: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390359-1E25-456C-ACD1-F048B4EE220D}"/>
              </a:ext>
            </a:extLst>
          </p:cNvPr>
          <p:cNvSpPr txBox="1"/>
          <p:nvPr/>
        </p:nvSpPr>
        <p:spPr>
          <a:xfrm>
            <a:off x="1607127" y="4268999"/>
            <a:ext cx="9753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There were monkeys, camels, pandas, birds 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and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horses.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DA79DC-98D8-4C20-99DF-DF4E12C80FBF}"/>
              </a:ext>
            </a:extLst>
          </p:cNvPr>
          <p:cNvSpPr txBox="1"/>
          <p:nvPr/>
        </p:nvSpPr>
        <p:spPr>
          <a:xfrm>
            <a:off x="3048000" y="5253550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(We use 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and 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before the last item.)</a:t>
            </a:r>
          </a:p>
        </p:txBody>
      </p:sp>
    </p:spTree>
    <p:extLst>
      <p:ext uri="{BB962C8B-B14F-4D97-AF65-F5344CB8AC3E}">
        <p14:creationId xmlns:p14="http://schemas.microsoft.com/office/powerpoint/2010/main" val="424806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8D7E19C-5B66-4A42-AC39-95D3D8B0D01B}"/>
              </a:ext>
            </a:extLst>
          </p:cNvPr>
          <p:cNvSpPr txBox="1"/>
          <p:nvPr/>
        </p:nvSpPr>
        <p:spPr>
          <a:xfrm>
            <a:off x="2542309" y="2814935"/>
            <a:ext cx="824345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-to separate the person or people you address.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4F84DB-F5C4-4D79-9053-312C0658D11A}"/>
              </a:ext>
            </a:extLst>
          </p:cNvPr>
          <p:cNvSpPr txBox="1"/>
          <p:nvPr/>
        </p:nvSpPr>
        <p:spPr>
          <a:xfrm>
            <a:off x="3463636" y="736661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Where to use the comma (,)</a:t>
            </a:r>
            <a:r>
              <a:rPr lang="th-T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#2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293009-53EB-4C42-995A-1343424C90DD}"/>
              </a:ext>
            </a:extLst>
          </p:cNvPr>
          <p:cNvSpPr txBox="1"/>
          <p:nvPr/>
        </p:nvSpPr>
        <p:spPr>
          <a:xfrm>
            <a:off x="2230582" y="1925267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 use the comma;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76574B-441B-4250-92B0-A3725AAF9B36}"/>
              </a:ext>
            </a:extLst>
          </p:cNvPr>
          <p:cNvSpPr txBox="1"/>
          <p:nvPr/>
        </p:nvSpPr>
        <p:spPr>
          <a:xfrm>
            <a:off x="2646219" y="3510010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Example: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C90372-BC91-4EF5-87EB-75C4D9628938}"/>
              </a:ext>
            </a:extLst>
          </p:cNvPr>
          <p:cNvSpPr txBox="1"/>
          <p:nvPr/>
        </p:nvSpPr>
        <p:spPr>
          <a:xfrm>
            <a:off x="2646219" y="4308103"/>
            <a:ext cx="71627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Rosie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,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what have you got in your bag?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0BA3174-8D42-49B8-B49A-AE86FB2DC678}"/>
              </a:ext>
            </a:extLst>
          </p:cNvPr>
          <p:cNvSpPr txBox="1"/>
          <p:nvPr/>
        </p:nvSpPr>
        <p:spPr>
          <a:xfrm>
            <a:off x="2542309" y="5149050"/>
            <a:ext cx="39624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Come here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,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3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girls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8603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B53AA5D-D088-44E4-A881-00F71171DF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5948" y="4673906"/>
            <a:ext cx="1609483" cy="144487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65AB8FF-A9FA-4A2B-9A13-63F48ADF096D}"/>
              </a:ext>
            </a:extLst>
          </p:cNvPr>
          <p:cNvSpPr txBox="1"/>
          <p:nvPr/>
        </p:nvSpPr>
        <p:spPr>
          <a:xfrm>
            <a:off x="2812472" y="857494"/>
            <a:ext cx="712123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https//www.englishtutorhub.com</a:t>
            </a:r>
          </a:p>
          <a:p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Please subscribe to this channel…</a:t>
            </a: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17B21B-E814-413E-A17F-5DB905E83423}"/>
              </a:ext>
            </a:extLst>
          </p:cNvPr>
          <p:cNvSpPr txBox="1"/>
          <p:nvPr/>
        </p:nvSpPr>
        <p:spPr>
          <a:xfrm>
            <a:off x="3048000" y="2921168"/>
            <a:ext cx="6096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buFont typeface="Arial" panose="020B0604020202020204" pitchFamily="34" charset="0"/>
            </a:pPr>
            <a:r>
              <a:rPr lang="en-US" altLang="zh-CN" sz="6000" dirty="0">
                <a:solidFill>
                  <a:srgbClr val="02B3C5"/>
                </a:solidFill>
                <a:latin typeface="Franklin Gothic Heavy" panose="020B0903020102020204" pitchFamily="34" charset="0"/>
                <a:ea typeface="GungsuhChe" panose="02030609000101010101" charset="-127"/>
                <a:cs typeface="Calibri" panose="020F050202020403020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944958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207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Franklin Gothic Heavy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Ideapad Slim3</dc:creator>
  <cp:lastModifiedBy>Ideapad Slim3</cp:lastModifiedBy>
  <cp:revision>6</cp:revision>
  <dcterms:created xsi:type="dcterms:W3CDTF">2021-03-20T09:37:27Z</dcterms:created>
  <dcterms:modified xsi:type="dcterms:W3CDTF">2021-03-22T04:35:38Z</dcterms:modified>
</cp:coreProperties>
</file>