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01F7D-17C6-4A3D-B3A4-AB8CDBBF6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B7F574-634A-4947-AF9D-69C73466A6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675E5-970C-44E7-9B62-F95C16A9D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D0A-51DF-43EE-BCB6-9E88079453C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2D6DF-4735-4E02-BD0A-6D9A83954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B6B0C-9AE9-4E4D-99EA-DB5AE22EA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B792A-5019-4491-9BE3-A3FFE99E5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75EED-C20A-46C4-9F69-8D8960B50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536097-BF7D-4B41-82E3-A049CA295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F0B58-355C-465B-A757-FFE1DBACA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D0A-51DF-43EE-BCB6-9E88079453C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955D0-0B9C-4CC4-87D8-6F9CA2B30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2C529-E2B3-4A9D-B549-E2C37325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B792A-5019-4491-9BE3-A3FFE99E5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51A098-09B3-49B1-84E5-C05A570C73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6F3742-9E43-41F1-872D-9F47218179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AA7BC-173D-42DF-9D64-6192EFEA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D0A-51DF-43EE-BCB6-9E88079453C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11DDA-B5B6-4162-9C99-3468363DE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4FB4A-5C52-4C34-AF44-FEC9416C6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B792A-5019-4491-9BE3-A3FFE99E5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0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0EF4A-B94C-4691-8009-EF7A20439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28EB7-F0C9-4A13-8826-06DF3FCF2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8AC79-1703-4736-8E2D-1AA58E2E1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D0A-51DF-43EE-BCB6-9E88079453C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1CB93-85DC-48A7-81EA-2F445BDCB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8AB54-C121-4FA1-B104-42B485B22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B792A-5019-4491-9BE3-A3FFE99E5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65B2D-F82B-4705-AB27-063CEA262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0669A-F035-4A73-9199-E0FF5C59C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99443-A2B8-4E0A-9D91-3C0644F5A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D0A-51DF-43EE-BCB6-9E88079453C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F9624-E93C-4704-A7B2-8C9C23D73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015A1-231D-47CD-8665-7AF8E4B33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B792A-5019-4491-9BE3-A3FFE99E5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0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AA9E4-0E03-4CA0-935E-5903F336B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34EDB-1256-476E-984E-EE0508BDC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5A36DF-083C-43FA-B506-A8B3967D3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F5A63-7491-4F36-AEC3-447BF7BCF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D0A-51DF-43EE-BCB6-9E88079453C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2348A-B4B8-4C6D-982B-8BA1E97A8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C6E97A-998E-4FA6-8300-9E7EB50FA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B792A-5019-4491-9BE3-A3FFE99E5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CF5CF-F9C4-4180-9189-1ACDE2BEC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A40EC-2EBD-437E-B530-23C711595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594EF-667A-4551-8B16-0591A0005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62EAAD-E95E-4F58-BD08-B691BEA91F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F359BF-7AD6-45FC-9870-13BE47C94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9B91F4-FA9F-4C6B-9108-6C3A8EAD9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D0A-51DF-43EE-BCB6-9E88079453C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DC4A8D-6A62-459D-A6EF-0272C2F68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79C744-3B95-438C-BB5F-96F0238BB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B792A-5019-4491-9BE3-A3FFE99E5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8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3852C-F10E-41BB-935D-EB68DABFE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F2CC20-F01A-4518-B4AC-6270F359B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D0A-51DF-43EE-BCB6-9E88079453C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F6E131-CBF2-42BE-8846-59860F762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3EE52B-9D98-4A1D-B6F4-4327E4998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B792A-5019-4491-9BE3-A3FFE99E5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54CB03-4941-4781-B768-73FC8275B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D0A-51DF-43EE-BCB6-9E88079453C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43533-BD41-4D1A-A76A-952C531EF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5FA872-D46E-4D37-966E-2BF80D98B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B792A-5019-4491-9BE3-A3FFE99E5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1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936F6-89CB-45D2-BF3E-B84B07A57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62BFD-5387-443A-B023-4CEACDA0A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32058B-19F3-4D4D-B425-6889DDF5F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62C33A-FD7D-4C54-9266-2F9B6CD1C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D0A-51DF-43EE-BCB6-9E88079453C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C8880-B998-42A9-8793-2C919F361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0B783-9C2F-4AF2-9620-03585900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B792A-5019-4491-9BE3-A3FFE99E5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6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DF58D-3765-4648-9E03-062C2C05C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DF4618-753C-4981-87AF-8AB571E1B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6E4098-A722-427B-A95D-C9305894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558436-91B2-46B7-9C88-B462318E9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4D0A-51DF-43EE-BCB6-9E88079453C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87DF4F-E62B-4182-8782-DA060CA77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29CC45-FE33-47E7-B249-94FB028D2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B792A-5019-4491-9BE3-A3FFE99E5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2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721ECD-4257-4CFB-93FE-14D1455A6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821C9-E64A-4905-A2AB-66C0BC399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AAD44-0C40-400C-9A48-31A5431017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C4D0A-51DF-43EE-BCB6-9E88079453C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39F08-646D-47D7-807B-58D6492BBC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BE462-4EAE-4A83-BC39-6B61D4367B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B792A-5019-4491-9BE3-A3FFE99E5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81C946-888F-439F-800F-0FF47D0FC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508" y="4717681"/>
            <a:ext cx="1658256" cy="15790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A2AAB3-205F-4309-A269-A60D73BD5E88}"/>
              </a:ext>
            </a:extLst>
          </p:cNvPr>
          <p:cNvSpPr txBox="1"/>
          <p:nvPr/>
        </p:nvSpPr>
        <p:spPr>
          <a:xfrm>
            <a:off x="1593272" y="2420519"/>
            <a:ext cx="7509163" cy="1732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 BEST FRIEND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Reading short stories</a:t>
            </a:r>
            <a:endParaRPr lang="en-US" sz="3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72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CA7963-D9D6-4DDB-B8D8-3EC11A7EE977}"/>
              </a:ext>
            </a:extLst>
          </p:cNvPr>
          <p:cNvSpPr txBox="1"/>
          <p:nvPr/>
        </p:nvSpPr>
        <p:spPr>
          <a:xfrm>
            <a:off x="3879273" y="2081653"/>
            <a:ext cx="4765964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Jason is my best friend.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482EF7-C8FB-4E14-AD7C-6CADCA2D2C3D}"/>
              </a:ext>
            </a:extLst>
          </p:cNvPr>
          <p:cNvSpPr txBox="1"/>
          <p:nvPr/>
        </p:nvSpPr>
        <p:spPr>
          <a:xfrm>
            <a:off x="3879273" y="3588328"/>
            <a:ext cx="7315199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both love playing basketball together.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1FDCE4-2895-4DA9-A51A-CD5D429F0A93}"/>
              </a:ext>
            </a:extLst>
          </p:cNvPr>
          <p:cNvSpPr txBox="1"/>
          <p:nvPr/>
        </p:nvSpPr>
        <p:spPr>
          <a:xfrm>
            <a:off x="3893127" y="4418254"/>
            <a:ext cx="762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It’s so much fun being with my friend.</a:t>
            </a:r>
            <a:endParaRPr lang="en-US" sz="3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DCD8AC-4F04-48DA-A113-D46A3823D695}"/>
              </a:ext>
            </a:extLst>
          </p:cNvPr>
          <p:cNvSpPr txBox="1"/>
          <p:nvPr/>
        </p:nvSpPr>
        <p:spPr>
          <a:xfrm>
            <a:off x="4170216" y="1047317"/>
            <a:ext cx="6096000" cy="7217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MY BEST FRIEND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298B7D-A092-45EF-BC87-522D1254CC7E}"/>
              </a:ext>
            </a:extLst>
          </p:cNvPr>
          <p:cNvSpPr txBox="1"/>
          <p:nvPr/>
        </p:nvSpPr>
        <p:spPr>
          <a:xfrm>
            <a:off x="7883237" y="2106102"/>
            <a:ext cx="36298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 is 8 years old. </a:t>
            </a:r>
            <a:endParaRPr lang="en-US" sz="3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5E778A2-BAAE-42FD-B1B3-37AAF07D656F}"/>
              </a:ext>
            </a:extLst>
          </p:cNvPr>
          <p:cNvSpPr txBox="1"/>
          <p:nvPr/>
        </p:nvSpPr>
        <p:spPr>
          <a:xfrm>
            <a:off x="3796143" y="2868735"/>
            <a:ext cx="39069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 is taller than me. </a:t>
            </a:r>
            <a:endParaRPr lang="en-US" sz="3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9B6A7FA-9A72-4FCA-B90A-975DAB41463C}"/>
              </a:ext>
            </a:extLst>
          </p:cNvPr>
          <p:cNvSpPr txBox="1"/>
          <p:nvPr/>
        </p:nvSpPr>
        <p:spPr>
          <a:xfrm>
            <a:off x="7218216" y="2857578"/>
            <a:ext cx="4765964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go to the same school.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9193F9B-9170-4A8D-9810-4AF8A91C35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253" y="1769053"/>
            <a:ext cx="2867890" cy="368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93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5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118F74-7695-432C-A304-6205872D767C}"/>
              </a:ext>
            </a:extLst>
          </p:cNvPr>
          <p:cNvSpPr txBox="1"/>
          <p:nvPr/>
        </p:nvSpPr>
        <p:spPr>
          <a:xfrm>
            <a:off x="2604655" y="1803989"/>
            <a:ext cx="6096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1. What is my best friend’s name?</a:t>
            </a: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30E6F6-85B8-4D82-85EE-F7E03C50446C}"/>
              </a:ext>
            </a:extLst>
          </p:cNvPr>
          <p:cNvSpPr txBox="1"/>
          <p:nvPr/>
        </p:nvSpPr>
        <p:spPr>
          <a:xfrm>
            <a:off x="1246909" y="913660"/>
            <a:ext cx="6096000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Q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uestions: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5B5489-FDDE-4B99-9616-0F02537050B4}"/>
              </a:ext>
            </a:extLst>
          </p:cNvPr>
          <p:cNvSpPr txBox="1"/>
          <p:nvPr/>
        </p:nvSpPr>
        <p:spPr>
          <a:xfrm>
            <a:off x="3048000" y="2260938"/>
            <a:ext cx="6096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Dan</a:t>
            </a: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F5BEC2-55F2-47EE-9830-8BD1ABD3D79B}"/>
              </a:ext>
            </a:extLst>
          </p:cNvPr>
          <p:cNvSpPr txBox="1"/>
          <p:nvPr/>
        </p:nvSpPr>
        <p:spPr>
          <a:xfrm>
            <a:off x="3048000" y="2724595"/>
            <a:ext cx="6096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Rob</a:t>
            </a: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DD77EB-60BD-4ECE-AEF7-26219604F173}"/>
              </a:ext>
            </a:extLst>
          </p:cNvPr>
          <p:cNvSpPr txBox="1"/>
          <p:nvPr/>
        </p:nvSpPr>
        <p:spPr>
          <a:xfrm>
            <a:off x="3048000" y="3188251"/>
            <a:ext cx="6096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c. Jason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042C81-BC2B-4A2C-A553-3BFB7CDF4169}"/>
              </a:ext>
            </a:extLst>
          </p:cNvPr>
          <p:cNvSpPr txBox="1"/>
          <p:nvPr/>
        </p:nvSpPr>
        <p:spPr>
          <a:xfrm>
            <a:off x="2687782" y="3992618"/>
            <a:ext cx="6096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2. How old is Jason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	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B8B188-133B-4B00-B636-CA6535302F8D}"/>
              </a:ext>
            </a:extLst>
          </p:cNvPr>
          <p:cNvSpPr txBox="1"/>
          <p:nvPr/>
        </p:nvSpPr>
        <p:spPr>
          <a:xfrm>
            <a:off x="3408218" y="4532580"/>
            <a:ext cx="6096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nine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7EC23A-909D-4CA9-8734-2054A4945239}"/>
              </a:ext>
            </a:extLst>
          </p:cNvPr>
          <p:cNvSpPr txBox="1"/>
          <p:nvPr/>
        </p:nvSpPr>
        <p:spPr>
          <a:xfrm>
            <a:off x="3366655" y="5046702"/>
            <a:ext cx="6096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eight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      	  	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1EFEF11-D4C4-42FA-8264-8A69173F7AF4}"/>
              </a:ext>
            </a:extLst>
          </p:cNvPr>
          <p:cNvSpPr txBox="1"/>
          <p:nvPr/>
        </p:nvSpPr>
        <p:spPr>
          <a:xfrm>
            <a:off x="3366655" y="5553743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c. five</a:t>
            </a:r>
            <a:endParaRPr lang="en-US" sz="320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19DA4F6-065E-4969-B3E6-702331755A10}"/>
              </a:ext>
            </a:extLst>
          </p:cNvPr>
          <p:cNvSpPr/>
          <p:nvPr/>
        </p:nvSpPr>
        <p:spPr>
          <a:xfrm>
            <a:off x="3311236" y="3188251"/>
            <a:ext cx="1953491" cy="590428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9177309-900C-4A1A-AD86-04D185388EEF}"/>
              </a:ext>
            </a:extLst>
          </p:cNvPr>
          <p:cNvSpPr/>
          <p:nvPr/>
        </p:nvSpPr>
        <p:spPr>
          <a:xfrm>
            <a:off x="3200400" y="5073300"/>
            <a:ext cx="1953491" cy="590428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21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A4A3E2-057F-4D87-8F79-87648FB71E20}"/>
              </a:ext>
            </a:extLst>
          </p:cNvPr>
          <p:cNvSpPr txBox="1"/>
          <p:nvPr/>
        </p:nvSpPr>
        <p:spPr>
          <a:xfrm>
            <a:off x="706582" y="1249556"/>
            <a:ext cx="931025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3. Which sports do we play together?</a:t>
            </a:r>
          </a:p>
          <a:p>
            <a:pPr marL="1371600" marR="0" indent="45720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2FB05B-8769-49D4-A22C-8187EE1D2D66}"/>
              </a:ext>
            </a:extLst>
          </p:cNvPr>
          <p:cNvSpPr txBox="1"/>
          <p:nvPr/>
        </p:nvSpPr>
        <p:spPr>
          <a:xfrm>
            <a:off x="1219200" y="1895887"/>
            <a:ext cx="6096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Volleyball</a:t>
            </a:r>
          </a:p>
          <a:p>
            <a:pPr marL="1371600" marR="0" indent="4572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428A68-8C4A-49CE-8581-11FB149F23F3}"/>
              </a:ext>
            </a:extLst>
          </p:cNvPr>
          <p:cNvSpPr txBox="1"/>
          <p:nvPr/>
        </p:nvSpPr>
        <p:spPr>
          <a:xfrm>
            <a:off x="1219200" y="2542218"/>
            <a:ext cx="6096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Badminton</a:t>
            </a:r>
          </a:p>
          <a:p>
            <a:pPr marL="1371600" marR="0" indent="4572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2D92E1-6FA1-439C-9A3F-042912E7B9F1}"/>
              </a:ext>
            </a:extLst>
          </p:cNvPr>
          <p:cNvSpPr txBox="1"/>
          <p:nvPr/>
        </p:nvSpPr>
        <p:spPr>
          <a:xfrm>
            <a:off x="1219200" y="3188549"/>
            <a:ext cx="6096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c. basketball</a:t>
            </a:r>
          </a:p>
          <a:p>
            <a:pPr marL="914400" marR="0" indent="4572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83F936-E874-4C8A-B03B-AFF558F95835}"/>
              </a:ext>
            </a:extLst>
          </p:cNvPr>
          <p:cNvSpPr txBox="1"/>
          <p:nvPr/>
        </p:nvSpPr>
        <p:spPr>
          <a:xfrm>
            <a:off x="706581" y="3920057"/>
            <a:ext cx="7434241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4. Is Jason shorter than me?</a:t>
            </a:r>
          </a:p>
          <a:p>
            <a:pPr marL="1371600" marR="0" indent="4572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A4529B-2E3B-4F02-B0A3-91A8AF029986}"/>
              </a:ext>
            </a:extLst>
          </p:cNvPr>
          <p:cNvSpPr txBox="1"/>
          <p:nvPr/>
        </p:nvSpPr>
        <p:spPr>
          <a:xfrm>
            <a:off x="1219199" y="4566388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Yes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AD6F17-E78D-49A9-8E2D-336FA5B46365}"/>
              </a:ext>
            </a:extLst>
          </p:cNvPr>
          <p:cNvSpPr txBox="1"/>
          <p:nvPr/>
        </p:nvSpPr>
        <p:spPr>
          <a:xfrm>
            <a:off x="1219200" y="5155205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No</a:t>
            </a:r>
            <a:endParaRPr lang="en-US" sz="32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2D0A224-89BE-490B-9BE3-A6E1F11F6771}"/>
              </a:ext>
            </a:extLst>
          </p:cNvPr>
          <p:cNvSpPr/>
          <p:nvPr/>
        </p:nvSpPr>
        <p:spPr>
          <a:xfrm>
            <a:off x="3061854" y="2996809"/>
            <a:ext cx="2410691" cy="914400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D36F0BA-2931-4CB9-B66A-BA65FE6FC2F9}"/>
              </a:ext>
            </a:extLst>
          </p:cNvPr>
          <p:cNvSpPr/>
          <p:nvPr/>
        </p:nvSpPr>
        <p:spPr>
          <a:xfrm>
            <a:off x="2743200" y="4990392"/>
            <a:ext cx="1717964" cy="914400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5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4" grpId="0"/>
      <p:bldP spid="16" grpId="0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2BE5399-F6C7-4AF5-8CAC-B73A224676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8545" y="4745390"/>
            <a:ext cx="1658256" cy="15790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855F0A-D90F-4B92-825A-EAE723EC9F01}"/>
              </a:ext>
            </a:extLst>
          </p:cNvPr>
          <p:cNvSpPr txBox="1"/>
          <p:nvPr/>
        </p:nvSpPr>
        <p:spPr>
          <a:xfrm>
            <a:off x="2992582" y="688025"/>
            <a:ext cx="741218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https//www.englishtutorhub.com</a:t>
            </a:r>
          </a:p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Please subscribe to this channel…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B37941-67E0-4CAE-A7B4-B92BCF808E36}"/>
              </a:ext>
            </a:extLst>
          </p:cNvPr>
          <p:cNvSpPr txBox="1"/>
          <p:nvPr/>
        </p:nvSpPr>
        <p:spPr>
          <a:xfrm>
            <a:off x="3158836" y="2747485"/>
            <a:ext cx="6096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buFont typeface="Arial" panose="020B0604020202020204" pitchFamily="34" charset="0"/>
            </a:pPr>
            <a:r>
              <a:rPr lang="en-US" altLang="zh-CN" sz="6000" dirty="0">
                <a:latin typeface="Franklin Gothic Heavy" panose="020B0903020102020204" pitchFamily="34" charset="0"/>
                <a:ea typeface="GungsuhChe" panose="02030609000101010101" charset="-127"/>
                <a:cs typeface="Calibri" panose="020F050202020403020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839937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143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Franklin Gothic Heavy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Ideapad Slim3</dc:creator>
  <cp:lastModifiedBy>Ideapad Slim3</cp:lastModifiedBy>
  <cp:revision>13</cp:revision>
  <dcterms:created xsi:type="dcterms:W3CDTF">2021-03-06T04:55:38Z</dcterms:created>
  <dcterms:modified xsi:type="dcterms:W3CDTF">2021-03-08T07:52:11Z</dcterms:modified>
</cp:coreProperties>
</file>