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95616-8769-4439-9219-1B991132C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CEB72-6583-4B73-B7CB-731BDF60A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ED082-C065-44B4-A5E0-D9A59B243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B7A3-9DB6-4246-A6F1-44CDDA7D1F7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65DA5-8C5E-4104-8456-AFE3A0E7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A5A92-6793-4B61-AD08-302A1070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F25A-6F08-45E7-88D1-5723860CA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1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2F568-1BB9-46EB-A50D-CAACE8C19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7E339-EC57-417A-9BE7-11AF13063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E6642-823E-4DAE-A809-6DCBF2328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B7A3-9DB6-4246-A6F1-44CDDA7D1F7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AF3BF-8F3E-4F09-9517-7452C3425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64A06-A4CA-4EB0-9253-5B4CE2E53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F25A-6F08-45E7-88D1-5723860CA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1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0794D4-1CD4-4C29-AB63-E482153139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D2C8E3-4F70-4E9F-99E5-F61D4EE11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C5C6D-8ED4-4055-8803-3A4C876AE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B7A3-9DB6-4246-A6F1-44CDDA7D1F7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AE05B-A77D-4BBF-8EDA-BD8A04C9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F6DB6-3FBA-429E-BDB9-A20C9A5A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F25A-6F08-45E7-88D1-5723860CA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CECB3-A41F-46EA-AA4A-E81B9251B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CC287-9DE8-44B9-AD6B-3BDF969DB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8FA8B-6421-463E-AD3B-78269AAF6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B7A3-9DB6-4246-A6F1-44CDDA7D1F7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14D67-4616-4A73-A9E8-09E81C8FC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E3F15-6867-43EF-B2C0-30AF45EF6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F25A-6F08-45E7-88D1-5723860CA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9FB8-F200-4E79-9F1E-B7FCF762D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0C080-0FC9-413C-ABC7-18844D3D0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F72D8-3C64-4F6A-81D1-A9F7FA44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B7A3-9DB6-4246-A6F1-44CDDA7D1F7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86F29-B74B-4B1F-AC54-272000DB7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0CC05-396A-46A0-9F82-8C4144AD9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F25A-6F08-45E7-88D1-5723860CA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6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144FD-BE60-4EEE-9847-35555AFD6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2410B-DB06-4FD8-ACF2-C7945E213B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F2C33-CDF8-4867-BD44-F30E0DB66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917F3-C989-4905-91D5-42CE938FF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B7A3-9DB6-4246-A6F1-44CDDA7D1F7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646F4-C6FC-4B99-9070-506251E32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B877C2-7EE6-4AFB-93E0-7F7B4771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F25A-6F08-45E7-88D1-5723860CA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7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8744-ED2F-4B36-A78C-F4045C253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27FFD-36A7-496E-8D55-FA02F037A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9EB035-BA00-4648-9B44-D5EFE2B83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C7C863-0011-4FE4-B7E7-BBD688D217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CB948F-DD24-42A7-A2AB-D844186F0F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9CF5CA-DD7E-4246-A4D8-2A2562E73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B7A3-9DB6-4246-A6F1-44CDDA7D1F7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671BD6-E208-4B7A-9B89-72D068351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0FAC0B-50E8-46EB-A911-0EF1EA995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F25A-6F08-45E7-88D1-5723860CA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6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BD790-2386-4D00-BAE9-423B4A290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D1E150-CEE9-423C-94FE-16D12FB9F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B7A3-9DB6-4246-A6F1-44CDDA7D1F7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AD5098-60B1-452D-84B1-B7442D36E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7603CE-9B51-412C-A3AC-6F608FFEC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F25A-6F08-45E7-88D1-5723860CA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4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F437C1-68F0-4B7E-9D5E-7CCE3C29A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B7A3-9DB6-4246-A6F1-44CDDA7D1F7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4B0CB6-DA2A-47D2-B2C4-467C16E7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F35FA-16E8-4CAF-BF66-A5A0B2C39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F25A-6F08-45E7-88D1-5723860CA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9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984EE-A5E4-40C2-B5EC-4179CB186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80159-D93F-46AC-9975-AC1BC9A20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2F11A-7D6A-4423-ADAF-E0C64F2A0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20766-EE76-4B06-B94E-0396D2486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B7A3-9DB6-4246-A6F1-44CDDA7D1F7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BFE1E-181D-4129-8475-924F8180E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6B7A2-6E42-4936-89B6-951DF7CF1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F25A-6F08-45E7-88D1-5723860CA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9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8AAED-F2CB-46E7-B745-CC2D2E79C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8C2029-2968-486E-8D14-DFA7CCC96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960F8B-7EF5-4C42-87F0-ECA2E7F3C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AAD4C-FD67-4925-8D1F-A3590F0E3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B7A3-9DB6-4246-A6F1-44CDDA7D1F7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FD55B-B079-40ED-A5FC-EE5E02E38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70EB2-735A-4E52-B09E-D81DCDF50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F25A-6F08-45E7-88D1-5723860CA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3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E32161-466D-4387-94E3-EEA73CEB0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9BB5D-A817-4E3F-B1E5-2934FE6BE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DF4E8-7E45-4908-84BB-833CF315D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BB7A3-9DB6-4246-A6F1-44CDDA7D1F77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BE8A3-AEF4-4CEC-8087-1FE7E8FD8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0D078-1ABB-4298-A3B8-718B886271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4F25A-6F08-45E7-88D1-5723860CA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3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5A2646F-7AF3-4950-8129-628F6F276E7E}"/>
              </a:ext>
            </a:extLst>
          </p:cNvPr>
          <p:cNvSpPr txBox="1"/>
          <p:nvPr/>
        </p:nvSpPr>
        <p:spPr>
          <a:xfrm>
            <a:off x="1314615" y="2416800"/>
            <a:ext cx="7153523" cy="202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English Lesson Quiz: Read and complete 2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DD7715-5615-4550-AF46-301768291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295" y="5001036"/>
            <a:ext cx="1658256" cy="157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9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C720C1-C537-414E-B305-250A13F60961}"/>
              </a:ext>
            </a:extLst>
          </p:cNvPr>
          <p:cNvSpPr/>
          <p:nvPr/>
        </p:nvSpPr>
        <p:spPr>
          <a:xfrm>
            <a:off x="2412650" y="1180730"/>
            <a:ext cx="6287465" cy="80633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She’s a doctor.	She’s Canadian.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That’s Sally. 		She’s from Canada.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3C43C9-980D-426F-A373-98B6CEE91A56}"/>
              </a:ext>
            </a:extLst>
          </p:cNvPr>
          <p:cNvSpPr txBox="1"/>
          <p:nvPr/>
        </p:nvSpPr>
        <p:spPr>
          <a:xfrm>
            <a:off x="499370" y="452022"/>
            <a:ext cx="834279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Read and complete. Use the sentences in the box.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6C436A-52D7-40D3-9228-31C01E77EFB7}"/>
              </a:ext>
            </a:extLst>
          </p:cNvPr>
          <p:cNvSpPr txBox="1"/>
          <p:nvPr/>
        </p:nvSpPr>
        <p:spPr>
          <a:xfrm>
            <a:off x="1289482" y="2298356"/>
            <a:ext cx="609452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A: Who’s that?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B:___________________________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AB4694-E52D-420B-B6EE-9B22FC3135A3}"/>
              </a:ext>
            </a:extLst>
          </p:cNvPr>
          <p:cNvSpPr txBox="1"/>
          <p:nvPr/>
        </p:nvSpPr>
        <p:spPr>
          <a:xfrm>
            <a:off x="1289482" y="3382609"/>
            <a:ext cx="60945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A: Where’s she from?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B:___________________________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4C3542-7696-41CB-8EE9-808BF5292C91}"/>
              </a:ext>
            </a:extLst>
          </p:cNvPr>
          <p:cNvSpPr txBox="1"/>
          <p:nvPr/>
        </p:nvSpPr>
        <p:spPr>
          <a:xfrm>
            <a:off x="1289482" y="4454925"/>
            <a:ext cx="609452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A: What’s her nationality?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B:___________________________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ADE3FC-A6EA-494E-A42E-60B9139B85A4}"/>
              </a:ext>
            </a:extLst>
          </p:cNvPr>
          <p:cNvSpPr txBox="1"/>
          <p:nvPr/>
        </p:nvSpPr>
        <p:spPr>
          <a:xfrm>
            <a:off x="1289482" y="5521360"/>
            <a:ext cx="609452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A: What does she do?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B:___________________________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14E782-0293-4BBD-B7FD-4EF6688CDAE9}"/>
              </a:ext>
            </a:extLst>
          </p:cNvPr>
          <p:cNvSpPr txBox="1"/>
          <p:nvPr/>
        </p:nvSpPr>
        <p:spPr>
          <a:xfrm>
            <a:off x="1910919" y="2627490"/>
            <a:ext cx="20929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That’s Sally. 	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FE84FC-BDC9-4A37-B16C-E987DD3B0383}"/>
              </a:ext>
            </a:extLst>
          </p:cNvPr>
          <p:cNvSpPr txBox="1"/>
          <p:nvPr/>
        </p:nvSpPr>
        <p:spPr>
          <a:xfrm>
            <a:off x="2079594" y="3699806"/>
            <a:ext cx="32825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She’s from Canada.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709D68-B5DC-4018-AECE-8B25AC11A48B}"/>
              </a:ext>
            </a:extLst>
          </p:cNvPr>
          <p:cNvSpPr txBox="1"/>
          <p:nvPr/>
        </p:nvSpPr>
        <p:spPr>
          <a:xfrm>
            <a:off x="2310414" y="4766241"/>
            <a:ext cx="26788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She’s Canadian.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B842183-4BAF-4F57-8961-DA862CA371F6}"/>
              </a:ext>
            </a:extLst>
          </p:cNvPr>
          <p:cNvSpPr txBox="1"/>
          <p:nvPr/>
        </p:nvSpPr>
        <p:spPr>
          <a:xfrm>
            <a:off x="2412650" y="5884723"/>
            <a:ext cx="24611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She’s a doctor.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5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8" grpId="0"/>
      <p:bldP spid="10" grpId="0"/>
      <p:bldP spid="14" grpId="0"/>
      <p:bldP spid="16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B4C028-90F9-47B1-972C-748BA218CB6E}"/>
              </a:ext>
            </a:extLst>
          </p:cNvPr>
          <p:cNvSpPr txBox="1"/>
          <p:nvPr/>
        </p:nvSpPr>
        <p:spPr>
          <a:xfrm>
            <a:off x="1174071" y="540538"/>
            <a:ext cx="9177291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Read and match. Then listen and check.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1. How are you?			a. That’s a good idea.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2. Oh, what’s wrong?			b. Yes, you are right.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3. Don’t eat anything.			c. I have a toothache.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Then go to see a dentist.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4. Do you always clean		d. I’m not well.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your teeth after meals?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5. You should clean your 		e. No, I don’t.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teeth after meals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4F33A8F-3C09-4593-BAD7-4063468A0679}"/>
              </a:ext>
            </a:extLst>
          </p:cNvPr>
          <p:cNvCxnSpPr/>
          <p:nvPr/>
        </p:nvCxnSpPr>
        <p:spPr>
          <a:xfrm>
            <a:off x="3435658" y="1535837"/>
            <a:ext cx="2327058" cy="2494625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866BC97-B2AE-4ABD-A096-A4536997611E}"/>
              </a:ext>
            </a:extLst>
          </p:cNvPr>
          <p:cNvCxnSpPr>
            <a:cxnSpLocks/>
          </p:cNvCxnSpPr>
          <p:nvPr/>
        </p:nvCxnSpPr>
        <p:spPr>
          <a:xfrm flipH="1" flipV="1">
            <a:off x="3861786" y="2467992"/>
            <a:ext cx="1979721" cy="577049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48CB5E-4A35-4F27-90B3-6F2A6F10270A}"/>
              </a:ext>
            </a:extLst>
          </p:cNvPr>
          <p:cNvCxnSpPr>
            <a:cxnSpLocks/>
          </p:cNvCxnSpPr>
          <p:nvPr/>
        </p:nvCxnSpPr>
        <p:spPr>
          <a:xfrm flipH="1">
            <a:off x="4067082" y="1713390"/>
            <a:ext cx="1774425" cy="1489415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2DCF83D-FC1E-40A5-8210-24E74CCC1F6A}"/>
              </a:ext>
            </a:extLst>
          </p:cNvPr>
          <p:cNvCxnSpPr>
            <a:cxnSpLocks/>
          </p:cNvCxnSpPr>
          <p:nvPr/>
        </p:nvCxnSpPr>
        <p:spPr>
          <a:xfrm>
            <a:off x="4067082" y="4173614"/>
            <a:ext cx="1802167" cy="104608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962F150-8256-4019-9056-EE589BADD68A}"/>
              </a:ext>
            </a:extLst>
          </p:cNvPr>
          <p:cNvCxnSpPr>
            <a:cxnSpLocks/>
          </p:cNvCxnSpPr>
          <p:nvPr/>
        </p:nvCxnSpPr>
        <p:spPr>
          <a:xfrm flipV="1">
            <a:off x="4314548" y="2379585"/>
            <a:ext cx="1487564" cy="2849363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57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31E060-24D7-4A62-BC71-A0C7C45CA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2489" y="4770449"/>
            <a:ext cx="1658256" cy="15790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D1354F-7F4E-4A30-9095-A6A18E444259}"/>
              </a:ext>
            </a:extLst>
          </p:cNvPr>
          <p:cNvSpPr txBox="1"/>
          <p:nvPr/>
        </p:nvSpPr>
        <p:spPr>
          <a:xfrm>
            <a:off x="2983727" y="779745"/>
            <a:ext cx="701901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FC1BA7-926D-417E-8A1A-90E5F0AD644B}"/>
              </a:ext>
            </a:extLst>
          </p:cNvPr>
          <p:cNvSpPr txBox="1"/>
          <p:nvPr/>
        </p:nvSpPr>
        <p:spPr>
          <a:xfrm>
            <a:off x="3294822" y="2706483"/>
            <a:ext cx="60946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6000" dirty="0">
                <a:latin typeface="Franklin Gothic Heavy" panose="020B0903020102020204" pitchFamily="34" charset="0"/>
                <a:ea typeface="GungsuhChe" panose="02030609000101010101" charset="-127"/>
                <a:cs typeface="Calibri" panose="020F050202020403020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51397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214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Franklin Gothic Heavy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 Slim3</dc:creator>
  <cp:lastModifiedBy>Ideapad Slim3</cp:lastModifiedBy>
  <cp:revision>7</cp:revision>
  <dcterms:created xsi:type="dcterms:W3CDTF">2021-01-28T05:35:38Z</dcterms:created>
  <dcterms:modified xsi:type="dcterms:W3CDTF">2021-02-03T13:56:26Z</dcterms:modified>
</cp:coreProperties>
</file>