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954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19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69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8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4613-0A60-44B3-9E4F-B9EBC7A38B8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8BB07BA-301D-4559-99B8-9F1B824F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4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861E39-FD3B-4DEA-A2DB-8CE7A6A3C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32" y="4868349"/>
            <a:ext cx="1694835" cy="1579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D0EB46-76D9-4409-934E-564E4DAF43A6}"/>
              </a:ext>
            </a:extLst>
          </p:cNvPr>
          <p:cNvSpPr txBox="1"/>
          <p:nvPr/>
        </p:nvSpPr>
        <p:spPr>
          <a:xfrm>
            <a:off x="857556" y="2379164"/>
            <a:ext cx="8362644" cy="190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comprehension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children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E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xercise 5</a:t>
            </a:r>
          </a:p>
        </p:txBody>
      </p:sp>
    </p:spTree>
    <p:extLst>
      <p:ext uri="{BB962C8B-B14F-4D97-AF65-F5344CB8AC3E}">
        <p14:creationId xmlns:p14="http://schemas.microsoft.com/office/powerpoint/2010/main" val="155271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3054BE3-3A28-4834-8807-8FD35C099F82}"/>
              </a:ext>
            </a:extLst>
          </p:cNvPr>
          <p:cNvSpPr/>
          <p:nvPr/>
        </p:nvSpPr>
        <p:spPr>
          <a:xfrm>
            <a:off x="497521" y="368619"/>
            <a:ext cx="3960179" cy="734061"/>
          </a:xfrm>
          <a:prstGeom prst="homePlate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Read and Practice</a:t>
            </a:r>
            <a:endParaRPr lang="en-US" sz="28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302758-E78F-4314-A018-549D9DAE3701}"/>
              </a:ext>
            </a:extLst>
          </p:cNvPr>
          <p:cNvSpPr txBox="1"/>
          <p:nvPr/>
        </p:nvSpPr>
        <p:spPr>
          <a:xfrm>
            <a:off x="1688305" y="1132988"/>
            <a:ext cx="7831933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What do they do with their friends?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B1FAD-E242-4DFE-B2E4-16182D22B83F}"/>
              </a:ext>
            </a:extLst>
          </p:cNvPr>
          <p:cNvSpPr txBox="1"/>
          <p:nvPr/>
        </p:nvSpPr>
        <p:spPr>
          <a:xfrm>
            <a:off x="1688305" y="1970029"/>
            <a:ext cx="7831933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 Monday Carl goes swimming with Dave.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35FD26-4DC3-4820-AA0F-9CC13114DE15}"/>
              </a:ext>
            </a:extLst>
          </p:cNvPr>
          <p:cNvSpPr txBox="1"/>
          <p:nvPr/>
        </p:nvSpPr>
        <p:spPr>
          <a:xfrm>
            <a:off x="1688305" y="2757953"/>
            <a:ext cx="7684294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 Tuesday Dave plays football with Patrick.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8429B-BE6B-4089-B312-ED56E3DD6276}"/>
              </a:ext>
            </a:extLst>
          </p:cNvPr>
          <p:cNvSpPr txBox="1"/>
          <p:nvPr/>
        </p:nvSpPr>
        <p:spPr>
          <a:xfrm>
            <a:off x="1612105" y="3532091"/>
            <a:ext cx="8741569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 Wednesday Patrick does homework with Amy.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152A3B-F4B5-4642-A81A-1FE249ABEC37}"/>
              </a:ext>
            </a:extLst>
          </p:cNvPr>
          <p:cNvSpPr txBox="1"/>
          <p:nvPr/>
        </p:nvSpPr>
        <p:spPr>
          <a:xfrm>
            <a:off x="1612105" y="4311680"/>
            <a:ext cx="874156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 Thursday Amy surfs the internet with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F80324-E8C7-48AE-BBFB-5BC834D5279D}"/>
              </a:ext>
            </a:extLst>
          </p:cNvPr>
          <p:cNvSpPr txBox="1"/>
          <p:nvPr/>
        </p:nvSpPr>
        <p:spPr>
          <a:xfrm>
            <a:off x="1612105" y="5183676"/>
            <a:ext cx="8217694" cy="592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 Friday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plays Barbie dolls with Shirley.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27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8C72EE-9A3E-4885-9187-1E603D51DF7E}"/>
              </a:ext>
            </a:extLst>
          </p:cNvPr>
          <p:cNvSpPr txBox="1"/>
          <p:nvPr/>
        </p:nvSpPr>
        <p:spPr>
          <a:xfrm>
            <a:off x="1243013" y="937725"/>
            <a:ext cx="6105524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Choose the correct answer: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F0147-9E87-430A-BE2A-238824E4AD50}"/>
              </a:ext>
            </a:extLst>
          </p:cNvPr>
          <p:cNvSpPr txBox="1"/>
          <p:nvPr/>
        </p:nvSpPr>
        <p:spPr>
          <a:xfrm>
            <a:off x="1557338" y="1857316"/>
            <a:ext cx="85963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What do Carl and Dave do on Monday?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BDA996-7A57-49EA-BCE0-8A58900E12E1}"/>
              </a:ext>
            </a:extLst>
          </p:cNvPr>
          <p:cNvSpPr txBox="1"/>
          <p:nvPr/>
        </p:nvSpPr>
        <p:spPr>
          <a:xfrm>
            <a:off x="2802732" y="2692091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go swimming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3CD8EA-153F-4BD0-976F-939918198FA6}"/>
              </a:ext>
            </a:extLst>
          </p:cNvPr>
          <p:cNvSpPr txBox="1"/>
          <p:nvPr/>
        </p:nvSpPr>
        <p:spPr>
          <a:xfrm>
            <a:off x="2802732" y="3669044"/>
            <a:ext cx="406479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surf the internet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5794D7-746B-49A0-99E0-71490E2FDBB0}"/>
              </a:ext>
            </a:extLst>
          </p:cNvPr>
          <p:cNvSpPr txBox="1"/>
          <p:nvPr/>
        </p:nvSpPr>
        <p:spPr>
          <a:xfrm>
            <a:off x="2802732" y="4645997"/>
            <a:ext cx="43886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do their homework</a:t>
            </a:r>
            <a:endParaRPr lang="en-US" sz="32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BE9904F-B0EC-421B-B238-0E192859A67D}"/>
              </a:ext>
            </a:extLst>
          </p:cNvPr>
          <p:cNvCxnSpPr>
            <a:cxnSpLocks/>
          </p:cNvCxnSpPr>
          <p:nvPr/>
        </p:nvCxnSpPr>
        <p:spPr>
          <a:xfrm flipV="1">
            <a:off x="2940844" y="3249295"/>
            <a:ext cx="2709862" cy="1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43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B52317-B09A-4C76-BADB-5F6526E06A63}"/>
              </a:ext>
            </a:extLst>
          </p:cNvPr>
          <p:cNvSpPr txBox="1"/>
          <p:nvPr/>
        </p:nvSpPr>
        <p:spPr>
          <a:xfrm>
            <a:off x="1281113" y="890767"/>
            <a:ext cx="610552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Who does homework?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E4B4B2-DD48-4581-BFBC-2DAE2D109C7D}"/>
              </a:ext>
            </a:extLst>
          </p:cNvPr>
          <p:cNvSpPr txBox="1"/>
          <p:nvPr/>
        </p:nvSpPr>
        <p:spPr>
          <a:xfrm>
            <a:off x="2233613" y="1460153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Patrick and Amy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A5C73-AC31-4CF0-BC2A-9EABB6831D09}"/>
              </a:ext>
            </a:extLst>
          </p:cNvPr>
          <p:cNvSpPr txBox="1"/>
          <p:nvPr/>
        </p:nvSpPr>
        <p:spPr>
          <a:xfrm>
            <a:off x="2238375" y="2029540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Julie and Dave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C707DB-0889-4C5C-8CC0-79524262C538}"/>
              </a:ext>
            </a:extLst>
          </p:cNvPr>
          <p:cNvSpPr txBox="1"/>
          <p:nvPr/>
        </p:nvSpPr>
        <p:spPr>
          <a:xfrm>
            <a:off x="2233613" y="2598926"/>
            <a:ext cx="3805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Shirley and Carl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F1A3AC-807B-4050-80A5-A58387120CC6}"/>
              </a:ext>
            </a:extLst>
          </p:cNvPr>
          <p:cNvSpPr txBox="1"/>
          <p:nvPr/>
        </p:nvSpPr>
        <p:spPr>
          <a:xfrm>
            <a:off x="1281113" y="3674300"/>
            <a:ext cx="811053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When do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and Amy surf the internet?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131878-B36A-44E2-A972-80DE0094E6BE}"/>
              </a:ext>
            </a:extLst>
          </p:cNvPr>
          <p:cNvSpPr txBox="1"/>
          <p:nvPr/>
        </p:nvSpPr>
        <p:spPr>
          <a:xfrm>
            <a:off x="2233613" y="4267798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on Monday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38BE8D-AEE0-46E3-A104-A15EACE79DA0}"/>
              </a:ext>
            </a:extLst>
          </p:cNvPr>
          <p:cNvSpPr txBox="1"/>
          <p:nvPr/>
        </p:nvSpPr>
        <p:spPr>
          <a:xfrm>
            <a:off x="2233613" y="4861296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on Thursday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25C0C5-83C6-4A89-9E76-60A417A2F86F}"/>
              </a:ext>
            </a:extLst>
          </p:cNvPr>
          <p:cNvSpPr txBox="1"/>
          <p:nvPr/>
        </p:nvSpPr>
        <p:spPr>
          <a:xfrm>
            <a:off x="2233613" y="5397847"/>
            <a:ext cx="33289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on Friday</a:t>
            </a:r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619556E-6C05-4242-B579-A23659EC8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339" y="1968849"/>
            <a:ext cx="2749534" cy="457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4A80935-820E-4489-924D-D91CDAEF3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3" y="5374221"/>
            <a:ext cx="2749534" cy="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BCB19AF-4EB7-438B-B262-E4D2DCABDD17}"/>
              </a:ext>
            </a:extLst>
          </p:cNvPr>
          <p:cNvSpPr txBox="1"/>
          <p:nvPr/>
        </p:nvSpPr>
        <p:spPr>
          <a:xfrm>
            <a:off x="1604963" y="1100048"/>
            <a:ext cx="61055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Who plays football with Dave?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F8174-A003-48EB-985E-38E0A67A9B2B}"/>
              </a:ext>
            </a:extLst>
          </p:cNvPr>
          <p:cNvSpPr txBox="1"/>
          <p:nvPr/>
        </p:nvSpPr>
        <p:spPr>
          <a:xfrm>
            <a:off x="2386013" y="1667172"/>
            <a:ext cx="6105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Amy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5E5E5-3C7E-4C59-B1FE-739D9B778393}"/>
              </a:ext>
            </a:extLst>
          </p:cNvPr>
          <p:cNvSpPr txBox="1"/>
          <p:nvPr/>
        </p:nvSpPr>
        <p:spPr>
          <a:xfrm>
            <a:off x="2386013" y="2205781"/>
            <a:ext cx="250983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Carl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D74681-92E9-4D75-978F-B9535BC12474}"/>
              </a:ext>
            </a:extLst>
          </p:cNvPr>
          <p:cNvSpPr txBox="1"/>
          <p:nvPr/>
        </p:nvSpPr>
        <p:spPr>
          <a:xfrm>
            <a:off x="2386013" y="2744390"/>
            <a:ext cx="2119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Patrick</a:t>
            </a:r>
            <a:endParaRPr lang="en-US" sz="3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4E2536-4BEC-4A71-B022-3F445BF96EC4}"/>
              </a:ext>
            </a:extLst>
          </p:cNvPr>
          <p:cNvCxnSpPr>
            <a:cxnSpLocks/>
          </p:cNvCxnSpPr>
          <p:nvPr/>
        </p:nvCxnSpPr>
        <p:spPr>
          <a:xfrm>
            <a:off x="2533650" y="3257550"/>
            <a:ext cx="1533525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781807-255D-4904-93CF-40412A45CB55}"/>
              </a:ext>
            </a:extLst>
          </p:cNvPr>
          <p:cNvSpPr txBox="1"/>
          <p:nvPr/>
        </p:nvSpPr>
        <p:spPr>
          <a:xfrm>
            <a:off x="1604963" y="3695849"/>
            <a:ext cx="81295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Who plays Barbie dolls with Shirley?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097055-FA6B-4249-8F19-5E67F69EF355}"/>
              </a:ext>
            </a:extLst>
          </p:cNvPr>
          <p:cNvSpPr txBox="1"/>
          <p:nvPr/>
        </p:nvSpPr>
        <p:spPr>
          <a:xfrm>
            <a:off x="2457450" y="4444305"/>
            <a:ext cx="27241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Carl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1E8865-1F63-4347-A0E5-60AC98B6FCF9}"/>
              </a:ext>
            </a:extLst>
          </p:cNvPr>
          <p:cNvSpPr txBox="1"/>
          <p:nvPr/>
        </p:nvSpPr>
        <p:spPr>
          <a:xfrm>
            <a:off x="2490787" y="4967972"/>
            <a:ext cx="250031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08BA5A-35EF-4B80-8803-A3C7224B713B}"/>
              </a:ext>
            </a:extLst>
          </p:cNvPr>
          <p:cNvSpPr txBox="1"/>
          <p:nvPr/>
        </p:nvSpPr>
        <p:spPr>
          <a:xfrm>
            <a:off x="2533650" y="5521523"/>
            <a:ext cx="2457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Amy</a:t>
            </a:r>
            <a:endParaRPr lang="en-US" sz="32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F6C0A60-3ED3-4808-94D1-89F0AF382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0" y="5464405"/>
            <a:ext cx="1572904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2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D6957B-A3AF-46CC-AB09-1CEF9DCAA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165" y="4372183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109EF4-0FDE-43C7-BC40-C64D4F320A6D}"/>
              </a:ext>
            </a:extLst>
          </p:cNvPr>
          <p:cNvSpPr txBox="1"/>
          <p:nvPr/>
        </p:nvSpPr>
        <p:spPr>
          <a:xfrm>
            <a:off x="1262063" y="793045"/>
            <a:ext cx="772001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  <a:p>
            <a:pPr algn="dist">
              <a:buFont typeface="Arial" panose="020B0604020202020204" pitchFamily="34" charset="0"/>
            </a:pPr>
            <a:endParaRPr lang="en-US" altLang="zh-CN" sz="4000" dirty="0">
              <a:solidFill>
                <a:srgbClr val="02B3C5"/>
              </a:solidFill>
              <a:latin typeface="Franklin Gothic Heavy" panose="020B0903020102020204" pitchFamily="34" charset="0"/>
              <a:ea typeface="GungsuhChe" panose="02030609000101010101" charset="-127"/>
              <a:cs typeface="Calibri" panose="020F050202020403020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018DD1-116D-49B9-965D-46537C58563A}"/>
              </a:ext>
            </a:extLst>
          </p:cNvPr>
          <p:cNvSpPr txBox="1"/>
          <p:nvPr/>
        </p:nvSpPr>
        <p:spPr>
          <a:xfrm>
            <a:off x="2338388" y="2921168"/>
            <a:ext cx="61055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125580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3916</TotalTime>
  <Words>200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Heavy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8</cp:revision>
  <dcterms:created xsi:type="dcterms:W3CDTF">2021-01-07T15:05:19Z</dcterms:created>
  <dcterms:modified xsi:type="dcterms:W3CDTF">2021-01-10T08:21:55Z</dcterms:modified>
</cp:coreProperties>
</file>