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FFF"/>
    <a:srgbClr val="CCFFFF"/>
    <a:srgbClr val="D6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2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212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10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01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7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5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4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5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3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4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9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1A4D-0A89-4B8C-B3E5-586D8B2D72DA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99921C-DB5C-43FB-9138-B7C3DE4DB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2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91FDC9-B096-4308-8CC8-47E6AFF66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8" y="5012114"/>
            <a:ext cx="1694835" cy="1579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3730C5-2895-4A42-BC49-991D469B5055}"/>
              </a:ext>
            </a:extLst>
          </p:cNvPr>
          <p:cNvSpPr txBox="1"/>
          <p:nvPr/>
        </p:nvSpPr>
        <p:spPr>
          <a:xfrm>
            <a:off x="1481138" y="2245814"/>
            <a:ext cx="7881937" cy="1718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 comprehension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children - E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xercise 6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27248E-B8CF-410E-9F47-A8D241DE5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906" y="4062321"/>
            <a:ext cx="3086100" cy="252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51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ACC797CC-88E9-4FA4-BD45-CF138C5C11C4}"/>
              </a:ext>
            </a:extLst>
          </p:cNvPr>
          <p:cNvSpPr/>
          <p:nvPr/>
        </p:nvSpPr>
        <p:spPr>
          <a:xfrm>
            <a:off x="459422" y="434975"/>
            <a:ext cx="3712528" cy="679450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Read and practice</a:t>
            </a:r>
            <a:endParaRPr lang="en-US" sz="28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34FF74-A56A-45BD-98E8-172B467D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3" y="1228963"/>
            <a:ext cx="352583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Karen’s Family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4">
            <a:extLst>
              <a:ext uri="{FF2B5EF4-FFF2-40B4-BE49-F238E27FC236}">
                <a16:creationId xmlns:a16="http://schemas.microsoft.com/office/drawing/2014/main" id="{066F586B-F239-4C8A-B613-37B762345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" y="2090736"/>
            <a:ext cx="2364742" cy="315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950CA35-5A45-4124-BD2F-3B38707B6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1953062"/>
            <a:ext cx="3238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This is Karen’s family.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9E8D92-6262-444A-A5BA-1E41FDC370FC}"/>
              </a:ext>
            </a:extLst>
          </p:cNvPr>
          <p:cNvSpPr txBox="1"/>
          <p:nvPr/>
        </p:nvSpPr>
        <p:spPr>
          <a:xfrm>
            <a:off x="2857500" y="2460143"/>
            <a:ext cx="6105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Her father has short hair.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C7EA47-D29E-48EF-AA9D-48617B932563}"/>
              </a:ext>
            </a:extLst>
          </p:cNvPr>
          <p:cNvSpPr txBox="1"/>
          <p:nvPr/>
        </p:nvSpPr>
        <p:spPr>
          <a:xfrm>
            <a:off x="2857500" y="3018097"/>
            <a:ext cx="61055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Karen has big black eyes and his brother has brown eyes. 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ECFD74-FB20-4528-892B-7D2BD18ECCA4}"/>
              </a:ext>
            </a:extLst>
          </p:cNvPr>
          <p:cNvSpPr txBox="1"/>
          <p:nvPr/>
        </p:nvSpPr>
        <p:spPr>
          <a:xfrm>
            <a:off x="2824164" y="3960083"/>
            <a:ext cx="37125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Karen’s hair is very long.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4D2616-C3FF-4B73-87ED-F55A13F69977}"/>
              </a:ext>
            </a:extLst>
          </p:cNvPr>
          <p:cNvSpPr txBox="1"/>
          <p:nvPr/>
        </p:nvSpPr>
        <p:spPr>
          <a:xfrm>
            <a:off x="2785269" y="4390970"/>
            <a:ext cx="6105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washes her hair twice a week. 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D282ED-4F0B-4ECA-BC98-6FF33AD2FCDC}"/>
              </a:ext>
            </a:extLst>
          </p:cNvPr>
          <p:cNvSpPr txBox="1"/>
          <p:nvPr/>
        </p:nvSpPr>
        <p:spPr>
          <a:xfrm>
            <a:off x="2785269" y="4975765"/>
            <a:ext cx="50006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Her brother Bob, has short hair. </a:t>
            </a: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B728D4-EEB0-4739-A123-69C1938FB354}"/>
              </a:ext>
            </a:extLst>
          </p:cNvPr>
          <p:cNvSpPr txBox="1"/>
          <p:nvPr/>
        </p:nvSpPr>
        <p:spPr>
          <a:xfrm>
            <a:off x="7464821" y="4975765"/>
            <a:ext cx="2067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is brown.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4FF3C9-83B8-4153-82C8-1022DA011F18}"/>
              </a:ext>
            </a:extLst>
          </p:cNvPr>
          <p:cNvSpPr txBox="1"/>
          <p:nvPr/>
        </p:nvSpPr>
        <p:spPr>
          <a:xfrm>
            <a:off x="6015038" y="1963118"/>
            <a:ext cx="4967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Her mother has long black hair. </a:t>
            </a:r>
            <a:endParaRPr lang="en-US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9F9326-D9A6-4241-8E8E-2E1DC471C417}"/>
              </a:ext>
            </a:extLst>
          </p:cNvPr>
          <p:cNvSpPr txBox="1"/>
          <p:nvPr/>
        </p:nvSpPr>
        <p:spPr>
          <a:xfrm>
            <a:off x="6379369" y="3965137"/>
            <a:ext cx="33726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is brown and soft.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512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1" grpId="0"/>
      <p:bldP spid="13" grpId="0"/>
      <p:bldP spid="15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F28BFD-C610-41A7-8268-BFA17C94E7B7}"/>
              </a:ext>
            </a:extLst>
          </p:cNvPr>
          <p:cNvSpPr txBox="1"/>
          <p:nvPr/>
        </p:nvSpPr>
        <p:spPr>
          <a:xfrm>
            <a:off x="1090613" y="999126"/>
            <a:ext cx="962501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Comprehension questions: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4C816F-DC30-4085-A1EA-A1F547339911}"/>
              </a:ext>
            </a:extLst>
          </p:cNvPr>
          <p:cNvSpPr txBox="1"/>
          <p:nvPr/>
        </p:nvSpPr>
        <p:spPr>
          <a:xfrm>
            <a:off x="1435894" y="2016902"/>
            <a:ext cx="8934450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How many people are there in Karen’s family?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6CC39B-7FEB-49FE-91F1-B80A6FFD3B41}"/>
              </a:ext>
            </a:extLst>
          </p:cNvPr>
          <p:cNvSpPr txBox="1"/>
          <p:nvPr/>
        </p:nvSpPr>
        <p:spPr>
          <a:xfrm>
            <a:off x="1476375" y="4152900"/>
            <a:ext cx="9172575" cy="1580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Who has long black hair?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4074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BAB1DC-4721-439C-92AF-D31C1ABBFD19}"/>
              </a:ext>
            </a:extLst>
          </p:cNvPr>
          <p:cNvSpPr txBox="1"/>
          <p:nvPr/>
        </p:nvSpPr>
        <p:spPr>
          <a:xfrm>
            <a:off x="1700213" y="1244509"/>
            <a:ext cx="7739062" cy="1580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Who has brown eyes?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D2512B-1DA3-47A7-978F-5ABC0EE97220}"/>
              </a:ext>
            </a:extLst>
          </p:cNvPr>
          <p:cNvSpPr txBox="1"/>
          <p:nvPr/>
        </p:nvSpPr>
        <p:spPr>
          <a:xfrm>
            <a:off x="1576388" y="3839664"/>
            <a:ext cx="8791574" cy="1580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How often does Karen wash her hair?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8032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78CAAD-8F92-4593-8C84-6427070E0515}"/>
              </a:ext>
            </a:extLst>
          </p:cNvPr>
          <p:cNvSpPr txBox="1"/>
          <p:nvPr/>
        </p:nvSpPr>
        <p:spPr>
          <a:xfrm>
            <a:off x="1833563" y="2638591"/>
            <a:ext cx="9396412" cy="1580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Who has short brown hair?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18108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8D351D-DFCC-4FE5-9A87-B722BA05B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596" y="4619220"/>
            <a:ext cx="1694835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6B33C2-1EC1-4865-A6DA-C3BC8415A9B0}"/>
              </a:ext>
            </a:extLst>
          </p:cNvPr>
          <p:cNvSpPr txBox="1"/>
          <p:nvPr/>
        </p:nvSpPr>
        <p:spPr>
          <a:xfrm>
            <a:off x="2495704" y="659779"/>
            <a:ext cx="70477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65E253-1764-4C88-9B0D-81A306F0519D}"/>
              </a:ext>
            </a:extLst>
          </p:cNvPr>
          <p:cNvSpPr txBox="1"/>
          <p:nvPr/>
        </p:nvSpPr>
        <p:spPr>
          <a:xfrm>
            <a:off x="2682534" y="2636911"/>
            <a:ext cx="60989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476289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147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Heavy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8</cp:revision>
  <dcterms:created xsi:type="dcterms:W3CDTF">2021-01-14T08:49:58Z</dcterms:created>
  <dcterms:modified xsi:type="dcterms:W3CDTF">2021-01-17T14:34:28Z</dcterms:modified>
</cp:coreProperties>
</file>