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58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20B070-2B8E-4537-AC49-A60AF620C8D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DE5AAED-35FB-493C-93A6-0A28CCF5FB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0D8EE6-7F56-41FB-BE11-1340C5F2A3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BE47D-76C7-4F5D-AF7F-257EB5A5AFD3}" type="datetimeFigureOut">
              <a:rPr lang="en-US" smtClean="0"/>
              <a:t>3/23/2021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64401D-9F8E-4E31-A242-E079F370D6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9CB71A-90D0-418A-97A4-F110820BC7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BA351-FAAF-48F9-8CB8-069C4F9E34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56236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D2B57E-D736-4724-8CCF-497E97CA4B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C7ABE30-E039-46A5-A85B-D7F4BB4B49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A4D0DD-A358-4288-86AD-D1F27CD999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BE47D-76C7-4F5D-AF7F-257EB5A5AFD3}" type="datetimeFigureOut">
              <a:rPr lang="en-US" smtClean="0"/>
              <a:t>3/23/2021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C09EFE-941E-4AED-9DE4-3111E03826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00E7E2-0838-40C1-806B-7E5B5C201C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BA351-FAAF-48F9-8CB8-069C4F9E34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82675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8818CBC-0BD7-4515-8ADF-9659DEBF157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8328A82-DAE8-4F1D-A72F-B6552C8020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BA7A58-249C-40E5-A18A-A2F2C4DA26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BE47D-76C7-4F5D-AF7F-257EB5A5AFD3}" type="datetimeFigureOut">
              <a:rPr lang="en-US" smtClean="0"/>
              <a:t>3/23/2021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A5BE26-5894-4BF7-8170-2146385D24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2B42D5-E3F3-4EAD-8A58-632C3F0A68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BA351-FAAF-48F9-8CB8-069C4F9E34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97807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3967B1-B50A-410B-917A-360FBF1776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3F5FA6-BEF1-46D4-9846-E1CBED1638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350988-26BC-4EFC-850B-8DBF7EC724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BE47D-76C7-4F5D-AF7F-257EB5A5AFD3}" type="datetimeFigureOut">
              <a:rPr lang="en-US" smtClean="0"/>
              <a:t>3/23/2021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E04C5D-4DA2-4138-AE99-6D0BC38EF6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A00675-3988-41D4-91CB-11E7B4903F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BA351-FAAF-48F9-8CB8-069C4F9E34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22781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A2FA8E-1977-40E7-8127-8E24C725EA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2D2B722-01F4-4A25-8752-43F79D9680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F4713A-E570-455B-A5BE-3CE9ACA3BC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BE47D-76C7-4F5D-AF7F-257EB5A5AFD3}" type="datetimeFigureOut">
              <a:rPr lang="en-US" smtClean="0"/>
              <a:t>3/23/2021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8EBC4D-9DF6-4B51-B7A0-C9032E57AA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BE8B92-CFEF-412E-BBEA-0998899636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BA351-FAAF-48F9-8CB8-069C4F9E34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05240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772DFB-157D-486B-A268-FDCB4AAF48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1E061E-4C05-47C6-8B4D-FFD4C9E7D51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DF27B11-E167-480F-AF33-132C47308F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9ED39ED-514A-4FDF-A634-28D8C46098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BE47D-76C7-4F5D-AF7F-257EB5A5AFD3}" type="datetimeFigureOut">
              <a:rPr lang="en-US" smtClean="0"/>
              <a:t>3/23/2021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A3B3AB3-506F-4C49-AF67-FFB78E1154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4B45780-A1E0-4159-BD54-6D1B9526DA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BA351-FAAF-48F9-8CB8-069C4F9E34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67848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24A4A3-D800-4EBD-A2B6-1540637D01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D4EC4C4-DE5F-4319-9E56-DF0E05288E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075E48F-731F-44EE-AC2F-9B281DAF65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17809DA-03D1-4447-885F-0F94EFD6CF6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3E48C3A-9296-49F8-9FDA-0F803E8CAA7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349949A-731D-4A5E-B18E-714CAE1239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BE47D-76C7-4F5D-AF7F-257EB5A5AFD3}" type="datetimeFigureOut">
              <a:rPr lang="en-US" smtClean="0"/>
              <a:t>3/23/2021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EA7A768-F6FC-4B29-A07B-EC5464FA9C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623824B-B407-43E8-B764-908D800489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BA351-FAAF-48F9-8CB8-069C4F9E34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84616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B6C2BA-B5C8-4A48-A740-ECD46D04D1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95EA01C-FD23-4245-8869-10F27DE5F1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BE47D-76C7-4F5D-AF7F-257EB5A5AFD3}" type="datetimeFigureOut">
              <a:rPr lang="en-US" smtClean="0"/>
              <a:t>3/23/2021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F8EBAE8-653E-46ED-9D83-27E4631025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CC650F3-8E06-441E-AD76-6513B9761E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BA351-FAAF-48F9-8CB8-069C4F9E34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37937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7EA058F-EE36-4F7D-8DD0-5D47C709A3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BE47D-76C7-4F5D-AF7F-257EB5A5AFD3}" type="datetimeFigureOut">
              <a:rPr lang="en-US" smtClean="0"/>
              <a:t>3/23/2021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E99F5EA-D5D9-4D2B-8E53-E41CF059CF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1C8A81-43F0-4939-AC50-E685D9DD2A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BA351-FAAF-48F9-8CB8-069C4F9E34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3823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402E8D-76D9-42D2-9AFA-BEB3D9D632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D06387-37E3-4A58-8D0D-EF17A2336C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8CD11D1-58C0-4AA7-8030-7033757CCB6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966021A-DD6E-47EB-84B3-7D2A028876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BE47D-76C7-4F5D-AF7F-257EB5A5AFD3}" type="datetimeFigureOut">
              <a:rPr lang="en-US" smtClean="0"/>
              <a:t>3/23/2021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B32E748-CF72-4E9A-B85E-F13E451F14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F5B2C3F-BBBB-44F7-848D-8A7B5A850C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BA351-FAAF-48F9-8CB8-069C4F9E34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08430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6F312B-38B6-49B6-A32E-C2A93512C2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0C2DAA9-8EFD-431F-9568-C0ADF405664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3A72C28-C693-4314-B865-6870D19223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3C6A420-12EE-42C9-A9D6-B8BAC8BD9C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BE47D-76C7-4F5D-AF7F-257EB5A5AFD3}" type="datetimeFigureOut">
              <a:rPr lang="en-US" smtClean="0"/>
              <a:t>3/23/2021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ED55BFA-6473-4023-9549-6DC060816C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2A4337D-8087-419F-89B9-4D7B65D582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BA351-FAAF-48F9-8CB8-069C4F9E34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92356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217E66B-2C69-4204-A2E4-0AC1F74E58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CC50447-2A4C-4BDB-8B61-4EBE124B22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FB9580-16B2-4D52-8D7A-B130D71B72E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2BE47D-76C7-4F5D-AF7F-257EB5A5AFD3}" type="datetimeFigureOut">
              <a:rPr lang="en-US" smtClean="0"/>
              <a:t>3/23/2021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8FE337-6617-499C-BCFA-25601A35235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A79057-81EE-484E-9FBE-863681FF17A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7BA351-FAAF-48F9-8CB8-069C4F9E34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99126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BA4618AD-46D5-4E8A-A1CE-722FB65556C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7771" y="4722237"/>
            <a:ext cx="1694835" cy="1579001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77E672C5-6F96-49D9-B403-D8F74925F554}"/>
              </a:ext>
            </a:extLst>
          </p:cNvPr>
          <p:cNvSpPr txBox="1"/>
          <p:nvPr/>
        </p:nvSpPr>
        <p:spPr>
          <a:xfrm>
            <a:off x="763787" y="2634520"/>
            <a:ext cx="9543188" cy="13506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6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Verbs and adverbs | 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6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Parts of Speech in English Grammar</a:t>
            </a:r>
            <a:endParaRPr lang="en-US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253609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3F62411E-5C42-4D4F-8B00-DBC4BBB267D6}"/>
              </a:ext>
            </a:extLst>
          </p:cNvPr>
          <p:cNvSpPr txBox="1"/>
          <p:nvPr/>
        </p:nvSpPr>
        <p:spPr>
          <a:xfrm>
            <a:off x="1422646" y="549538"/>
            <a:ext cx="6094520" cy="9988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2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Presentation</a:t>
            </a: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 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38760A2-B3B5-4AD0-BE2D-8C5B14D6D35E}"/>
              </a:ext>
            </a:extLst>
          </p:cNvPr>
          <p:cNvSpPr txBox="1"/>
          <p:nvPr/>
        </p:nvSpPr>
        <p:spPr>
          <a:xfrm>
            <a:off x="1422646" y="1286745"/>
            <a:ext cx="6094520" cy="5301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A. Here is a poem for you to read.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CE24B24-C558-4BF8-A899-796487DFD14B}"/>
              </a:ext>
            </a:extLst>
          </p:cNvPr>
          <p:cNvSpPr txBox="1"/>
          <p:nvPr/>
        </p:nvSpPr>
        <p:spPr>
          <a:xfrm>
            <a:off x="4452148" y="1950156"/>
            <a:ext cx="240363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2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The Fox</a:t>
            </a: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8A99CA2-7079-497A-9719-152319B47A55}"/>
              </a:ext>
            </a:extLst>
          </p:cNvPr>
          <p:cNvSpPr txBox="1"/>
          <p:nvPr/>
        </p:nvSpPr>
        <p:spPr>
          <a:xfrm>
            <a:off x="3808518" y="2651797"/>
            <a:ext cx="412589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The fox runs </a:t>
            </a:r>
            <a:r>
              <a:rPr lang="en-US" sz="2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quickly</a:t>
            </a:r>
            <a:r>
              <a:rPr lang="en-US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.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49964B1-8994-4726-A220-53D43696EBE0}"/>
              </a:ext>
            </a:extLst>
          </p:cNvPr>
          <p:cNvSpPr txBox="1"/>
          <p:nvPr/>
        </p:nvSpPr>
        <p:spPr>
          <a:xfrm>
            <a:off x="3808518" y="3286774"/>
            <a:ext cx="609452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The fox runs </a:t>
            </a:r>
            <a:r>
              <a:rPr lang="en-US" sz="2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quickly</a:t>
            </a:r>
            <a:r>
              <a:rPr lang="en-US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, </a:t>
            </a:r>
            <a:r>
              <a:rPr lang="en-US" sz="2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unwillingly</a:t>
            </a:r>
            <a:r>
              <a:rPr lang="en-US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.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76D2F28-2B93-4A97-B6A8-6359E655B80A}"/>
              </a:ext>
            </a:extLst>
          </p:cNvPr>
          <p:cNvSpPr txBox="1"/>
          <p:nvPr/>
        </p:nvSpPr>
        <p:spPr>
          <a:xfrm>
            <a:off x="3808518" y="3921751"/>
            <a:ext cx="832133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The fox runs </a:t>
            </a:r>
            <a:r>
              <a:rPr lang="en-US" sz="2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quickly, unwillingly</a:t>
            </a:r>
            <a:r>
              <a:rPr lang="en-US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, </a:t>
            </a:r>
            <a:r>
              <a:rPr lang="en-US" sz="2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hastily</a:t>
            </a:r>
            <a:r>
              <a:rPr lang="en-US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, </a:t>
            </a:r>
            <a:r>
              <a:rPr lang="en-US" sz="2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blindly</a:t>
            </a:r>
            <a:r>
              <a:rPr lang="en-US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.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F2D8B10-721B-434B-BD63-B9DCB40FF735}"/>
              </a:ext>
            </a:extLst>
          </p:cNvPr>
          <p:cNvSpPr txBox="1"/>
          <p:nvPr/>
        </p:nvSpPr>
        <p:spPr>
          <a:xfrm>
            <a:off x="3808518" y="4556728"/>
            <a:ext cx="753714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When it sees a snake appear </a:t>
            </a:r>
            <a:r>
              <a:rPr lang="en-US" sz="2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unexpectedly</a:t>
            </a:r>
            <a:r>
              <a:rPr lang="en-US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.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3DC195AA-00F8-452A-8002-06FE13DAA0E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2646" y="2554098"/>
            <a:ext cx="2385872" cy="25860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75503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9" grpId="0"/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50ED71CA-1DD2-46C3-96C2-09FDEFA377F6}"/>
              </a:ext>
            </a:extLst>
          </p:cNvPr>
          <p:cNvSpPr txBox="1"/>
          <p:nvPr/>
        </p:nvSpPr>
        <p:spPr>
          <a:xfrm>
            <a:off x="1182950" y="921353"/>
            <a:ext cx="4978153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B. What does the fox do? </a:t>
            </a: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CEFECD6-9FC7-4CA1-8B06-58B4412BD97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14387" y="2148397"/>
            <a:ext cx="2269845" cy="2991773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38D35C87-0A87-4AB0-87F9-64970F6BA10F}"/>
              </a:ext>
            </a:extLst>
          </p:cNvPr>
          <p:cNvSpPr txBox="1"/>
          <p:nvPr/>
        </p:nvSpPr>
        <p:spPr>
          <a:xfrm>
            <a:off x="5068040" y="4428123"/>
            <a:ext cx="17661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As </a:t>
            </a:r>
            <a:r>
              <a:rPr lang="en-US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slowly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, </a:t>
            </a:r>
          </a:p>
        </p:txBody>
      </p:sp>
      <p:sp>
        <p:nvSpPr>
          <p:cNvPr id="11" name="Speech Bubble: Rectangle with Corners Rounded 10">
            <a:extLst>
              <a:ext uri="{FF2B5EF4-FFF2-40B4-BE49-F238E27FC236}">
                <a16:creationId xmlns:a16="http://schemas.microsoft.com/office/drawing/2014/main" id="{74CE29A3-B098-4DFC-A071-0462EEEA80C6}"/>
              </a:ext>
            </a:extLst>
          </p:cNvPr>
          <p:cNvSpPr/>
          <p:nvPr/>
        </p:nvSpPr>
        <p:spPr>
          <a:xfrm>
            <a:off x="4678532" y="2554242"/>
            <a:ext cx="6454066" cy="2585928"/>
          </a:xfrm>
          <a:prstGeom prst="wedgeRoundRectCallout">
            <a:avLst>
              <a:gd name="adj1" fmla="val -65782"/>
              <a:gd name="adj2" fmla="val -47296"/>
              <a:gd name="adj3" fmla="val 16667"/>
            </a:avLst>
          </a:prstGeom>
          <a:noFill/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0B1295C-54CA-47F8-B226-92B6F532A37B}"/>
              </a:ext>
            </a:extLst>
          </p:cNvPr>
          <p:cNvSpPr txBox="1"/>
          <p:nvPr/>
        </p:nvSpPr>
        <p:spPr>
          <a:xfrm>
            <a:off x="4956081" y="2749236"/>
            <a:ext cx="5821532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Verbs tell us of something being done -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32CF96F-23DB-40C3-9452-31832DFFE205}"/>
              </a:ext>
            </a:extLst>
          </p:cNvPr>
          <p:cNvSpPr txBox="1"/>
          <p:nvPr/>
        </p:nvSpPr>
        <p:spPr>
          <a:xfrm>
            <a:off x="5026688" y="3281374"/>
            <a:ext cx="129281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To </a:t>
            </a:r>
            <a:r>
              <a:rPr lang="en-US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eat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, 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D6851EB8-827F-4727-87DA-B4263532DB34}"/>
              </a:ext>
            </a:extLst>
          </p:cNvPr>
          <p:cNvSpPr txBox="1"/>
          <p:nvPr/>
        </p:nvSpPr>
        <p:spPr>
          <a:xfrm>
            <a:off x="5068040" y="3853179"/>
            <a:ext cx="3289176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How things are done, 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66D0BA64-0DA5-4AC5-B7D7-5CBC42C23E9C}"/>
              </a:ext>
            </a:extLst>
          </p:cNvPr>
          <p:cNvSpPr txBox="1"/>
          <p:nvPr/>
        </p:nvSpPr>
        <p:spPr>
          <a:xfrm>
            <a:off x="6066407" y="920385"/>
            <a:ext cx="3509639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How does it do it?</a:t>
            </a:r>
            <a:endParaRPr lang="en-US" sz="3200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A43C12E4-2726-40D7-B9D1-89C6D7D4D953}"/>
              </a:ext>
            </a:extLst>
          </p:cNvPr>
          <p:cNvSpPr txBox="1"/>
          <p:nvPr/>
        </p:nvSpPr>
        <p:spPr>
          <a:xfrm>
            <a:off x="6134182" y="3284415"/>
            <a:ext cx="86113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run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,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 </a:t>
            </a:r>
            <a:endParaRPr lang="en-US" dirty="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5C0FAFDC-89B9-4480-A19F-01EF8CCDD626}"/>
              </a:ext>
            </a:extLst>
          </p:cNvPr>
          <p:cNvSpPr txBox="1"/>
          <p:nvPr/>
        </p:nvSpPr>
        <p:spPr>
          <a:xfrm>
            <a:off x="6834140" y="3283275"/>
            <a:ext cx="111091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fight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,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 </a:t>
            </a:r>
            <a:endParaRPr lang="en-US" dirty="0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C0EDED33-2BEA-41BF-BBC9-32D0FA608669}"/>
              </a:ext>
            </a:extLst>
          </p:cNvPr>
          <p:cNvSpPr txBox="1"/>
          <p:nvPr/>
        </p:nvSpPr>
        <p:spPr>
          <a:xfrm>
            <a:off x="7695274" y="3294094"/>
            <a:ext cx="1110909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wash</a:t>
            </a:r>
            <a:endParaRPr lang="en-US" sz="2800" dirty="0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21AE386C-EE8B-41E6-9396-CBDB74F6AED7}"/>
              </a:ext>
            </a:extLst>
          </p:cNvPr>
          <p:cNvSpPr txBox="1"/>
          <p:nvPr/>
        </p:nvSpPr>
        <p:spPr>
          <a:xfrm>
            <a:off x="8578803" y="3287780"/>
            <a:ext cx="151487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or </a:t>
            </a:r>
            <a:r>
              <a:rPr lang="en-US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play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.</a:t>
            </a:r>
            <a:endParaRPr lang="en-US" dirty="0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70462212-7BE0-4053-B6B8-B4F808165F26}"/>
              </a:ext>
            </a:extLst>
          </p:cNvPr>
          <p:cNvSpPr txBox="1"/>
          <p:nvPr/>
        </p:nvSpPr>
        <p:spPr>
          <a:xfrm>
            <a:off x="8219149" y="3879041"/>
            <a:ext cx="2713793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the adverbs tell –</a:t>
            </a:r>
            <a:endParaRPr lang="en-US" sz="2800" dirty="0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C95F8A0E-22FB-4C9E-9AAB-252A03F17048}"/>
              </a:ext>
            </a:extLst>
          </p:cNvPr>
          <p:cNvSpPr txBox="1"/>
          <p:nvPr/>
        </p:nvSpPr>
        <p:spPr>
          <a:xfrm>
            <a:off x="6678632" y="4437704"/>
            <a:ext cx="1360503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swiftly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, </a:t>
            </a:r>
            <a:endParaRPr lang="en-US" sz="2800" dirty="0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5A304BB1-A43D-40BD-AC96-6434797CA17C}"/>
              </a:ext>
            </a:extLst>
          </p:cNvPr>
          <p:cNvSpPr txBox="1"/>
          <p:nvPr/>
        </p:nvSpPr>
        <p:spPr>
          <a:xfrm>
            <a:off x="7837053" y="4455560"/>
            <a:ext cx="1738993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hurriedly</a:t>
            </a:r>
            <a:endParaRPr lang="en-US" sz="2800" dirty="0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650399C6-08B4-497E-814B-8817A6C86BA3}"/>
              </a:ext>
            </a:extLst>
          </p:cNvPr>
          <p:cNvSpPr txBox="1"/>
          <p:nvPr/>
        </p:nvSpPr>
        <p:spPr>
          <a:xfrm>
            <a:off x="9286575" y="4443259"/>
            <a:ext cx="150532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or </a:t>
            </a:r>
            <a:r>
              <a:rPr lang="en-US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well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!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6850001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0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5" dur="500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3" grpId="0"/>
      <p:bldP spid="15" grpId="0"/>
      <p:bldP spid="17" grpId="0"/>
      <p:bldP spid="19" grpId="0"/>
      <p:bldP spid="21" grpId="0"/>
      <p:bldP spid="25" grpId="0"/>
      <p:bldP spid="29" grpId="0"/>
      <p:bldP spid="31" grpId="0"/>
      <p:bldP spid="3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704452C5-D295-4B54-B5BC-D2F954B0C6D3}"/>
              </a:ext>
            </a:extLst>
          </p:cNvPr>
          <p:cNvSpPr txBox="1"/>
          <p:nvPr/>
        </p:nvSpPr>
        <p:spPr>
          <a:xfrm>
            <a:off x="1493667" y="1180934"/>
            <a:ext cx="8156359" cy="93294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A verb is a </a:t>
            </a:r>
            <a:r>
              <a:rPr lang="en-US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doing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 word. It shows the action.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039ABEC-952E-4973-86F2-0B663888F7B3}"/>
              </a:ext>
            </a:extLst>
          </p:cNvPr>
          <p:cNvSpPr txBox="1"/>
          <p:nvPr/>
        </p:nvSpPr>
        <p:spPr>
          <a:xfrm>
            <a:off x="1902041" y="1788785"/>
            <a:ext cx="2590060" cy="8002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The fox </a:t>
            </a:r>
            <a:r>
              <a:rPr lang="en-US" sz="2800" b="1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runs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.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509F55F-0BD0-406B-A9D0-5FE397FA081B}"/>
              </a:ext>
            </a:extLst>
          </p:cNvPr>
          <p:cNvSpPr txBox="1"/>
          <p:nvPr/>
        </p:nvSpPr>
        <p:spPr>
          <a:xfrm>
            <a:off x="1902041" y="2273514"/>
            <a:ext cx="3930588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We </a:t>
            </a:r>
            <a:r>
              <a:rPr lang="en-US" sz="2800" b="1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cook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 food.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 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CB55324-799F-41D1-9FD3-95CB0BF0A378}"/>
              </a:ext>
            </a:extLst>
          </p:cNvPr>
          <p:cNvSpPr txBox="1"/>
          <p:nvPr/>
        </p:nvSpPr>
        <p:spPr>
          <a:xfrm>
            <a:off x="1493668" y="3196844"/>
            <a:ext cx="7410635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An </a:t>
            </a:r>
            <a:r>
              <a:rPr lang="en-US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adverb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 tells us more about the verb.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59012D2-5998-4AC1-8FA7-A44B26B452ED}"/>
              </a:ext>
            </a:extLst>
          </p:cNvPr>
          <p:cNvSpPr txBox="1"/>
          <p:nvPr/>
        </p:nvSpPr>
        <p:spPr>
          <a:xfrm>
            <a:off x="1493668" y="3773475"/>
            <a:ext cx="7872274" cy="8002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It tells us how the action takes place.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 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D5D24DE9-F771-4CC4-B7DE-5AC210D5A722}"/>
              </a:ext>
            </a:extLst>
          </p:cNvPr>
          <p:cNvSpPr txBox="1"/>
          <p:nvPr/>
        </p:nvSpPr>
        <p:spPr>
          <a:xfrm>
            <a:off x="3197071" y="4454487"/>
            <a:ext cx="259006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runs </a:t>
            </a:r>
            <a:r>
              <a:rPr lang="en-US" sz="2800" b="1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quickly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F8AC104-F0E7-4A02-95B4-1A8ED2654A5F}"/>
              </a:ext>
            </a:extLst>
          </p:cNvPr>
          <p:cNvSpPr txBox="1"/>
          <p:nvPr/>
        </p:nvSpPr>
        <p:spPr>
          <a:xfrm>
            <a:off x="3197071" y="5010325"/>
            <a:ext cx="324700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appear </a:t>
            </a:r>
            <a:r>
              <a:rPr lang="en-US" sz="2800" b="1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unexpectedly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079169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9" grpId="0"/>
      <p:bldP spid="1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B01EE925-9381-490B-A413-9E7B3F0A0C1A}"/>
              </a:ext>
            </a:extLst>
          </p:cNvPr>
          <p:cNvSpPr txBox="1"/>
          <p:nvPr/>
        </p:nvSpPr>
        <p:spPr>
          <a:xfrm>
            <a:off x="1342746" y="1103076"/>
            <a:ext cx="6094520" cy="8617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An adverb tells us: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A4C29B4-8631-44CD-B684-3FEF72EA367B}"/>
              </a:ext>
            </a:extLst>
          </p:cNvPr>
          <p:cNvSpPr txBox="1"/>
          <p:nvPr/>
        </p:nvSpPr>
        <p:spPr>
          <a:xfrm>
            <a:off x="1414509" y="2201570"/>
            <a:ext cx="4256104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how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 the action takes place		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60CDC11-CF86-41DE-A885-406C0AD4A0CE}"/>
              </a:ext>
            </a:extLst>
          </p:cNvPr>
          <p:cNvSpPr txBox="1"/>
          <p:nvPr/>
        </p:nvSpPr>
        <p:spPr>
          <a:xfrm>
            <a:off x="1414509" y="3071286"/>
            <a:ext cx="4623046" cy="8002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when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 the action takes place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		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3C22F83-019F-43FF-90EB-8F1A04604C7A}"/>
              </a:ext>
            </a:extLst>
          </p:cNvPr>
          <p:cNvSpPr txBox="1"/>
          <p:nvPr/>
        </p:nvSpPr>
        <p:spPr>
          <a:xfrm>
            <a:off x="1414509" y="4017492"/>
            <a:ext cx="4623046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where 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the action takes place 	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	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CDAE4B6-9E97-49D3-892F-58AEFB12C9F4}"/>
              </a:ext>
            </a:extLst>
          </p:cNvPr>
          <p:cNvSpPr txBox="1"/>
          <p:nvPr/>
        </p:nvSpPr>
        <p:spPr>
          <a:xfrm>
            <a:off x="6909047" y="2155403"/>
            <a:ext cx="4010486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slowly, boldly, blindly</a:t>
            </a:r>
            <a:endParaRPr lang="en-US" sz="2800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B399280-A449-4BAE-B49C-2623B09C0B31}"/>
              </a:ext>
            </a:extLst>
          </p:cNvPr>
          <p:cNvSpPr txBox="1"/>
          <p:nvPr/>
        </p:nvSpPr>
        <p:spPr>
          <a:xfrm>
            <a:off x="6909047" y="3035716"/>
            <a:ext cx="3726402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yesterday, now, lately</a:t>
            </a:r>
            <a:endParaRPr lang="en-US" sz="2800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8E0F4A0-76D7-495A-BA03-6548AA42AC54}"/>
              </a:ext>
            </a:extLst>
          </p:cNvPr>
          <p:cNvSpPr txBox="1"/>
          <p:nvPr/>
        </p:nvSpPr>
        <p:spPr>
          <a:xfrm>
            <a:off x="6988946" y="4017492"/>
            <a:ext cx="3184865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here, inside, there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273720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5A786FA7-32EB-4870-B4F6-8BBE77993E5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68683" y="4787895"/>
            <a:ext cx="1694835" cy="1579001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4CB452D0-0010-4252-96F5-A8419257F07D}"/>
              </a:ext>
            </a:extLst>
          </p:cNvPr>
          <p:cNvSpPr txBox="1"/>
          <p:nvPr/>
        </p:nvSpPr>
        <p:spPr>
          <a:xfrm>
            <a:off x="2843073" y="613430"/>
            <a:ext cx="7348492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https//www.englishtutorhub.com</a:t>
            </a:r>
          </a:p>
          <a:p>
            <a:r>
              <a:rPr lang="en-US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Please subscribe to this channel…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95A92FD-2003-4C6D-BA2C-87A72062A4A9}"/>
              </a:ext>
            </a:extLst>
          </p:cNvPr>
          <p:cNvSpPr txBox="1"/>
          <p:nvPr/>
        </p:nvSpPr>
        <p:spPr>
          <a:xfrm>
            <a:off x="2968840" y="2731440"/>
            <a:ext cx="6094520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dist">
              <a:buFont typeface="Arial" panose="020B0604020202020204" pitchFamily="34" charset="0"/>
            </a:pPr>
            <a:r>
              <a:rPr lang="en-US" altLang="zh-CN" sz="6000" dirty="0">
                <a:solidFill>
                  <a:srgbClr val="02B3C5"/>
                </a:solidFill>
                <a:latin typeface="Franklin Gothic Heavy" panose="020B0903020102020204" pitchFamily="34" charset="0"/>
                <a:ea typeface="GungsuhChe" panose="02030609000101010101" charset="-127"/>
                <a:cs typeface="Calibri" panose="020F0502020204030204" charset="0"/>
              </a:rPr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7037144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</TotalTime>
  <Words>207</Words>
  <Application>Microsoft Office PowerPoint</Application>
  <PresentationFormat>Widescreen</PresentationFormat>
  <Paragraphs>43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Franklin Gothic Heavy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Ideapad Slim3</dc:creator>
  <cp:lastModifiedBy>Ideapad Slim3</cp:lastModifiedBy>
  <cp:revision>9</cp:revision>
  <dcterms:created xsi:type="dcterms:W3CDTF">2021-03-23T03:23:42Z</dcterms:created>
  <dcterms:modified xsi:type="dcterms:W3CDTF">2021-03-23T05:25:05Z</dcterms:modified>
</cp:coreProperties>
</file>