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1" r:id="rId3"/>
    <p:sldId id="262" r:id="rId4"/>
    <p:sldId id="258" r:id="rId5"/>
    <p:sldId id="263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1723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758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76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8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2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0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6B0A1-9BD1-47D2-B924-3D9906C4574E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28F38C-FA27-4D00-89E9-23E9788D3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4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8F087-A742-4008-BFB3-683F57A74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656" y="1673833"/>
            <a:ext cx="4154749" cy="4323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B263F9-A3B4-475C-AAD6-D1581B1D0E24}"/>
              </a:ext>
            </a:extLst>
          </p:cNvPr>
          <p:cNvSpPr txBox="1"/>
          <p:nvPr/>
        </p:nvSpPr>
        <p:spPr>
          <a:xfrm>
            <a:off x="541178" y="2642304"/>
            <a:ext cx="7351867" cy="2131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solidFill>
                  <a:srgbClr val="00B0F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Sentence Fun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solidFill>
                  <a:srgbClr val="00B0F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Quiz</a:t>
            </a:r>
            <a:endParaRPr lang="en-US" sz="5400" dirty="0">
              <a:solidFill>
                <a:srgbClr val="00B0F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ED528A-56C7-4518-BCE5-DCED1F5D2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65" y="4952307"/>
            <a:ext cx="1694835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ADEE84-70AA-4E85-8342-8E5263CDE029}"/>
              </a:ext>
            </a:extLst>
          </p:cNvPr>
          <p:cNvSpPr txBox="1"/>
          <p:nvPr/>
        </p:nvSpPr>
        <p:spPr>
          <a:xfrm>
            <a:off x="963227" y="378694"/>
            <a:ext cx="7825666" cy="1122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Directions: Read the sentence and fill in the missing word using the word bank.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252E5FE3-E9BF-4A5C-8D32-90FC44EEB97B}"/>
              </a:ext>
            </a:extLst>
          </p:cNvPr>
          <p:cNvSpPr txBox="1"/>
          <p:nvPr/>
        </p:nvSpPr>
        <p:spPr>
          <a:xfrm>
            <a:off x="2246049" y="1861399"/>
            <a:ext cx="6454067" cy="1419663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	log	  mud	  sun	    van	  dig</a:t>
            </a:r>
            <a:endParaRPr lang="en-US" sz="32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	bed	   cot	  pen	bag	   tub</a:t>
            </a:r>
            <a:endParaRPr lang="en-US" sz="32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B9DCFA-117B-485E-A542-42AE0CB01A11}"/>
              </a:ext>
            </a:extLst>
          </p:cNvPr>
          <p:cNvSpPr txBox="1"/>
          <p:nvPr/>
        </p:nvSpPr>
        <p:spPr>
          <a:xfrm>
            <a:off x="1220680" y="4102353"/>
            <a:ext cx="60989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My pig is in the ____________.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5A799B-D15F-42F7-B20C-F2F5F95CD75A}"/>
              </a:ext>
            </a:extLst>
          </p:cNvPr>
          <p:cNvSpPr txBox="1"/>
          <p:nvPr/>
        </p:nvSpPr>
        <p:spPr>
          <a:xfrm>
            <a:off x="1220680" y="5386071"/>
            <a:ext cx="66183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I go to the park in a ____________.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2EC751-8CEC-4761-B5D0-5950B3023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634" y="3886246"/>
            <a:ext cx="1232518" cy="7720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B2E700-0170-4280-AE9A-F255101E7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893" y="5263506"/>
            <a:ext cx="1232518" cy="7720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5C92EF-734B-4326-8E80-B5A8A86AC353}"/>
              </a:ext>
            </a:extLst>
          </p:cNvPr>
          <p:cNvSpPr txBox="1"/>
          <p:nvPr/>
        </p:nvSpPr>
        <p:spPr>
          <a:xfrm>
            <a:off x="4959661" y="4073547"/>
            <a:ext cx="11274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mud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3F294-18BF-435C-A0B3-4ADFF220FE5D}"/>
              </a:ext>
            </a:extLst>
          </p:cNvPr>
          <p:cNvSpPr txBox="1"/>
          <p:nvPr/>
        </p:nvSpPr>
        <p:spPr>
          <a:xfrm>
            <a:off x="5739414" y="5329911"/>
            <a:ext cx="11407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van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E05534-7B01-4A93-BDD1-E1E7673A2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2059" y="3218472"/>
            <a:ext cx="1448621" cy="9508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437E77-5C1F-4F36-A3CB-4687AD51C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422" y="4609735"/>
            <a:ext cx="1448621" cy="12070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0121B7-A070-4F7A-958E-9A97B5EA031A}"/>
              </a:ext>
            </a:extLst>
          </p:cNvPr>
          <p:cNvSpPr txBox="1"/>
          <p:nvPr/>
        </p:nvSpPr>
        <p:spPr>
          <a:xfrm>
            <a:off x="1373101" y="3492508"/>
            <a:ext cx="60989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My dad has a red ____________.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0649DE-D167-4132-A37C-4DEC7E8661D4}"/>
              </a:ext>
            </a:extLst>
          </p:cNvPr>
          <p:cNvSpPr txBox="1"/>
          <p:nvPr/>
        </p:nvSpPr>
        <p:spPr>
          <a:xfrm>
            <a:off x="1373101" y="5047713"/>
            <a:ext cx="62917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I take a nap on my ____________.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869DDD-A397-4F9A-82BF-5AD3D2268BF6}"/>
              </a:ext>
            </a:extLst>
          </p:cNvPr>
          <p:cNvSpPr txBox="1"/>
          <p:nvPr/>
        </p:nvSpPr>
        <p:spPr>
          <a:xfrm>
            <a:off x="5439731" y="3401528"/>
            <a:ext cx="11674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pen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78CB4DE-41B0-4DBE-9595-00E634962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178" y="1032713"/>
            <a:ext cx="6511092" cy="154851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56288DC-C7CF-4BBD-9935-38F9CACC55D9}"/>
              </a:ext>
            </a:extLst>
          </p:cNvPr>
          <p:cNvSpPr txBox="1"/>
          <p:nvPr/>
        </p:nvSpPr>
        <p:spPr>
          <a:xfrm>
            <a:off x="5549724" y="4977200"/>
            <a:ext cx="10574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cot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8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519BC2-0B94-4C87-B3B1-D23282FAE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650" y="1213717"/>
            <a:ext cx="6511092" cy="1548518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65BE90C-763F-42D9-80A5-62149A29A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392" y="3664879"/>
            <a:ext cx="703134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I can take a bath in the ____________.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2647EBB-FE48-49F1-BC5E-2E2BE2E9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693" y="42948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2E3AB-241C-4DC7-9E69-998BFECFF7BC}"/>
              </a:ext>
            </a:extLst>
          </p:cNvPr>
          <p:cNvSpPr txBox="1"/>
          <p:nvPr/>
        </p:nvSpPr>
        <p:spPr>
          <a:xfrm>
            <a:off x="1096392" y="4924906"/>
            <a:ext cx="63430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The frog is on the ____________.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70648C-CF17-4C3A-A9EC-AE03FC2AB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967" y="3429000"/>
            <a:ext cx="1372039" cy="6956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2FCD6B-2EBE-4AA2-86A4-5874662D38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916" y="4661697"/>
            <a:ext cx="1372038" cy="7311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9AB744A-F2A1-496D-938A-453F504A10C8}"/>
              </a:ext>
            </a:extLst>
          </p:cNvPr>
          <p:cNvSpPr txBox="1"/>
          <p:nvPr/>
        </p:nvSpPr>
        <p:spPr>
          <a:xfrm>
            <a:off x="5996867" y="3575073"/>
            <a:ext cx="10520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tub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439544-03EA-4F88-9BE1-797C03B8A21F}"/>
              </a:ext>
            </a:extLst>
          </p:cNvPr>
          <p:cNvSpPr txBox="1"/>
          <p:nvPr/>
        </p:nvSpPr>
        <p:spPr>
          <a:xfrm>
            <a:off x="5248183" y="4844522"/>
            <a:ext cx="8478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log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2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4CA837-6846-43F5-9752-FD6423488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511" y="1139650"/>
            <a:ext cx="6511092" cy="15485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AE6DDD-1E83-4641-B9A6-0B6E0B2E2C18}"/>
              </a:ext>
            </a:extLst>
          </p:cNvPr>
          <p:cNvSpPr txBox="1"/>
          <p:nvPr/>
        </p:nvSpPr>
        <p:spPr>
          <a:xfrm>
            <a:off x="1469255" y="3603413"/>
            <a:ext cx="60989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7. My ball is in the ____________.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7791A9-D9A8-452F-9842-9C3C4351B720}"/>
              </a:ext>
            </a:extLst>
          </p:cNvPr>
          <p:cNvSpPr txBox="1"/>
          <p:nvPr/>
        </p:nvSpPr>
        <p:spPr>
          <a:xfrm>
            <a:off x="1469255" y="4835937"/>
            <a:ext cx="609895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8. The dog is on my ____________.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D9A0AC-070F-4A4E-ABD5-9A89A83C8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617" y="3064804"/>
            <a:ext cx="1087515" cy="10772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DA9CFC-E3CA-4BBA-A58F-F1CA09A56F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1428" y="4423995"/>
            <a:ext cx="954351" cy="9219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E8E6F3A-54DE-475D-B142-9661A40F5EB2}"/>
              </a:ext>
            </a:extLst>
          </p:cNvPr>
          <p:cNvSpPr txBox="1"/>
          <p:nvPr/>
        </p:nvSpPr>
        <p:spPr>
          <a:xfrm>
            <a:off x="5366552" y="3532794"/>
            <a:ext cx="10875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bag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8A34D5-33DD-4DDB-BAC7-040D9CCE1FD6}"/>
              </a:ext>
            </a:extLst>
          </p:cNvPr>
          <p:cNvSpPr txBox="1"/>
          <p:nvPr/>
        </p:nvSpPr>
        <p:spPr>
          <a:xfrm>
            <a:off x="5498977" y="4740426"/>
            <a:ext cx="11940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bed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2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908AB6-0B7B-4FD8-A9C4-2E63CFCE6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259" y="1045920"/>
            <a:ext cx="6511092" cy="15485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BA83B1-3B74-4BFD-9BE0-C5005C51B663}"/>
              </a:ext>
            </a:extLst>
          </p:cNvPr>
          <p:cNvSpPr txBox="1"/>
          <p:nvPr/>
        </p:nvSpPr>
        <p:spPr>
          <a:xfrm>
            <a:off x="1558031" y="3581961"/>
            <a:ext cx="60989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9. My job is to ____________.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4AADB-469A-4E53-A0DA-7182EE7A03A2}"/>
              </a:ext>
            </a:extLst>
          </p:cNvPr>
          <p:cNvSpPr txBox="1"/>
          <p:nvPr/>
        </p:nvSpPr>
        <p:spPr>
          <a:xfrm>
            <a:off x="1558031" y="4830322"/>
            <a:ext cx="609895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10. I see the hot ____________.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4D692D-3F75-4632-A19D-D4A1CED57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566" y="2968574"/>
            <a:ext cx="1306846" cy="11177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5DC82C-42B9-4D43-8725-58968E461BC3}"/>
              </a:ext>
            </a:extLst>
          </p:cNvPr>
          <p:cNvSpPr txBox="1"/>
          <p:nvPr/>
        </p:nvSpPr>
        <p:spPr>
          <a:xfrm>
            <a:off x="4762871" y="3501518"/>
            <a:ext cx="10520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dig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AD8D0B5-8894-49D6-826A-BD1C1C9400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566" y="4351935"/>
            <a:ext cx="1168785" cy="107312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F310968-DD1B-4C00-80D2-90B1BA93864E}"/>
              </a:ext>
            </a:extLst>
          </p:cNvPr>
          <p:cNvSpPr txBox="1"/>
          <p:nvPr/>
        </p:nvSpPr>
        <p:spPr>
          <a:xfrm>
            <a:off x="5122872" y="4782836"/>
            <a:ext cx="9731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sun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1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D1210E-5B25-437F-9C75-29DE4E54D905}"/>
              </a:ext>
            </a:extLst>
          </p:cNvPr>
          <p:cNvSpPr txBox="1"/>
          <p:nvPr/>
        </p:nvSpPr>
        <p:spPr>
          <a:xfrm>
            <a:off x="1167413" y="594471"/>
            <a:ext cx="73462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288295-1706-4402-816D-A0BEFFD73CFA}"/>
              </a:ext>
            </a:extLst>
          </p:cNvPr>
          <p:cNvSpPr txBox="1"/>
          <p:nvPr/>
        </p:nvSpPr>
        <p:spPr>
          <a:xfrm>
            <a:off x="1167413" y="2502431"/>
            <a:ext cx="60989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A793CD-AFC3-49AF-981D-98923AFF5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797" y="4829452"/>
            <a:ext cx="1602668" cy="155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64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Words>158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Franklin Gothic Heavy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14</cp:revision>
  <dcterms:created xsi:type="dcterms:W3CDTF">2021-01-02T07:19:46Z</dcterms:created>
  <dcterms:modified xsi:type="dcterms:W3CDTF">2021-01-02T11:34:02Z</dcterms:modified>
</cp:coreProperties>
</file>