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43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6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7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7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6837-A9F3-4681-A786-F524CCA457A4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4F6546-5D0C-4B5B-9E3E-5F5493E4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34696-CA2E-4303-A21A-FAC1607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56" y="2423951"/>
            <a:ext cx="4474344" cy="3883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D1497-32E1-4619-B4D8-572BFD496423}"/>
              </a:ext>
            </a:extLst>
          </p:cNvPr>
          <p:cNvSpPr txBox="1"/>
          <p:nvPr/>
        </p:nvSpPr>
        <p:spPr>
          <a:xfrm>
            <a:off x="937567" y="2594438"/>
            <a:ext cx="7700405" cy="149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Thank you and thanks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FDA59-675F-4A5C-BF58-2431C6ED9EEA}"/>
              </a:ext>
            </a:extLst>
          </p:cNvPr>
          <p:cNvSpPr txBox="1"/>
          <p:nvPr/>
        </p:nvSpPr>
        <p:spPr>
          <a:xfrm>
            <a:off x="1111927" y="3403696"/>
            <a:ext cx="3868446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English lesson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FCCB8E-A14C-490A-A116-39395B85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27" y="4901863"/>
            <a:ext cx="1693417" cy="1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9E464-C99A-442B-A200-8C52703493A3}"/>
              </a:ext>
            </a:extLst>
          </p:cNvPr>
          <p:cNvSpPr txBox="1"/>
          <p:nvPr/>
        </p:nvSpPr>
        <p:spPr>
          <a:xfrm>
            <a:off x="4041559" y="547742"/>
            <a:ext cx="3699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“thank” as a verb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0150A-96EE-4C6C-A503-51F82B39A69D}"/>
              </a:ext>
            </a:extLst>
          </p:cNvPr>
          <p:cNvSpPr txBox="1"/>
          <p:nvPr/>
        </p:nvSpPr>
        <p:spPr>
          <a:xfrm>
            <a:off x="1981938" y="4182253"/>
            <a:ext cx="899086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Dan 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thanked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his cousin for giving him a lift yesterday.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384A0-174F-4582-903A-B0EBECC0F78D}"/>
              </a:ext>
            </a:extLst>
          </p:cNvPr>
          <p:cNvSpPr txBox="1"/>
          <p:nvPr/>
        </p:nvSpPr>
        <p:spPr>
          <a:xfrm>
            <a:off x="2844183" y="1387799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can also use “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as a verb.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64EC2-AF6E-4472-B8D9-43E88216ADBB}"/>
              </a:ext>
            </a:extLst>
          </p:cNvPr>
          <p:cNvSpPr txBox="1"/>
          <p:nvPr/>
        </p:nvSpPr>
        <p:spPr>
          <a:xfrm>
            <a:off x="2844183" y="277340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my friends for coming by.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8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B479B-0B09-4CCF-ACEE-49C65205659C}"/>
              </a:ext>
            </a:extLst>
          </p:cNvPr>
          <p:cNvSpPr txBox="1"/>
          <p:nvPr/>
        </p:nvSpPr>
        <p:spPr>
          <a:xfrm>
            <a:off x="3650942" y="428671"/>
            <a:ext cx="6094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Common expression (1)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7B545-7BDE-46FB-9ADC-360107549004}"/>
              </a:ext>
            </a:extLst>
          </p:cNvPr>
          <p:cNvSpPr txBox="1"/>
          <p:nvPr/>
        </p:nvSpPr>
        <p:spPr>
          <a:xfrm>
            <a:off x="4441054" y="1060777"/>
            <a:ext cx="283863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A7989-D9D3-45CC-8C1E-92B0BB382775}"/>
              </a:ext>
            </a:extLst>
          </p:cNvPr>
          <p:cNvSpPr txBox="1"/>
          <p:nvPr/>
        </p:nvSpPr>
        <p:spPr>
          <a:xfrm>
            <a:off x="1165563" y="1815266"/>
            <a:ext cx="80139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say “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to express relief about something.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9AB74-3514-496C-A496-3BBCA6E06173}"/>
              </a:ext>
            </a:extLst>
          </p:cNvPr>
          <p:cNvSpPr txBox="1"/>
          <p:nvPr/>
        </p:nvSpPr>
        <p:spPr>
          <a:xfrm>
            <a:off x="1165563" y="2603488"/>
            <a:ext cx="9612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say “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when we are pleased that something happened that we were worried about.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11D98-81EC-4B6B-82D0-2D66D144A121}"/>
              </a:ext>
            </a:extLst>
          </p:cNvPr>
          <p:cNvSpPr txBox="1"/>
          <p:nvPr/>
        </p:nvSpPr>
        <p:spPr>
          <a:xfrm>
            <a:off x="1165563" y="3794969"/>
            <a:ext cx="10227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have lost everything during the hurricane, but 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are safe.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772E7-59DB-4434-8B16-CADF0B47D212}"/>
              </a:ext>
            </a:extLst>
          </p:cNvPr>
          <p:cNvSpPr txBox="1"/>
          <p:nvPr/>
        </p:nvSpPr>
        <p:spPr>
          <a:xfrm>
            <a:off x="1165563" y="4635899"/>
            <a:ext cx="7543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lost my wallet along the way, 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found it.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E3856-E5CF-4DF5-A1B3-52020D6CCFFF}"/>
              </a:ext>
            </a:extLst>
          </p:cNvPr>
          <p:cNvSpPr txBox="1"/>
          <p:nvPr/>
        </p:nvSpPr>
        <p:spPr>
          <a:xfrm>
            <a:off x="1085664" y="5421347"/>
            <a:ext cx="5945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At last, the semester is over! </a:t>
            </a: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God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4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4C6737-58AD-4960-86B3-98AB3A9A534A}"/>
              </a:ext>
            </a:extLst>
          </p:cNvPr>
          <p:cNvSpPr txBox="1"/>
          <p:nvPr/>
        </p:nvSpPr>
        <p:spPr>
          <a:xfrm>
            <a:off x="3659819" y="437627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Common expression (2)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1A1D3-9BF1-4CBB-9510-3306AEB45460}"/>
              </a:ext>
            </a:extLst>
          </p:cNvPr>
          <p:cNvSpPr txBox="1"/>
          <p:nvPr/>
        </p:nvSpPr>
        <p:spPr>
          <a:xfrm>
            <a:off x="3402367" y="112892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 to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+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noun phrase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30B94-C016-4363-A5EB-0130B40DB2A1}"/>
              </a:ext>
            </a:extLst>
          </p:cNvPr>
          <p:cNvSpPr txBox="1"/>
          <p:nvPr/>
        </p:nvSpPr>
        <p:spPr>
          <a:xfrm>
            <a:off x="3464511" y="1667530"/>
            <a:ext cx="5013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 to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means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“because of”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E8F7B-8273-4831-B61E-570AA17E0919}"/>
              </a:ext>
            </a:extLst>
          </p:cNvPr>
          <p:cNvSpPr txBox="1"/>
          <p:nvPr/>
        </p:nvSpPr>
        <p:spPr>
          <a:xfrm>
            <a:off x="3527024" y="2206139"/>
            <a:ext cx="5137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It is common in written English.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FCABA-EA73-44B0-AA39-E4E5ED0C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6" y="2436971"/>
            <a:ext cx="2247900" cy="1628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E8ADA1-0E92-421F-802A-7ED97DD64D1A}"/>
              </a:ext>
            </a:extLst>
          </p:cNvPr>
          <p:cNvSpPr txBox="1"/>
          <p:nvPr/>
        </p:nvSpPr>
        <p:spPr>
          <a:xfrm>
            <a:off x="3527023" y="3009445"/>
            <a:ext cx="67710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My daughter is doing well in English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subject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 to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effort of the teacher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20A10-CD23-4047-8C30-D016CCB2EB74}"/>
              </a:ext>
            </a:extLst>
          </p:cNvPr>
          <p:cNvSpPr txBox="1"/>
          <p:nvPr/>
        </p:nvSpPr>
        <p:spPr>
          <a:xfrm>
            <a:off x="3527023" y="478104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 to 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my parents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who supported me, I am a doctor now.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5C39A5-1B35-4842-BB6A-899C59A9B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92" y="4385567"/>
            <a:ext cx="1725597" cy="20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A625D-8C3A-4A71-87A2-22FEE137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339" y="88777"/>
            <a:ext cx="4145639" cy="645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F7A42-F2DB-4533-8AC9-5358E6BB5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" y="4446490"/>
            <a:ext cx="2347163" cy="2261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7DDB2-C016-49F7-9EB8-88FBFC6A570D}"/>
              </a:ext>
            </a:extLst>
          </p:cNvPr>
          <p:cNvSpPr txBox="1"/>
          <p:nvPr/>
        </p:nvSpPr>
        <p:spPr>
          <a:xfrm>
            <a:off x="570390" y="524652"/>
            <a:ext cx="7277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https//www.englishtutorhub.com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Please subscribe to this channel…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C9D58-4B47-4911-8568-4BEDFCEEC420}"/>
              </a:ext>
            </a:extLst>
          </p:cNvPr>
          <p:cNvSpPr txBox="1"/>
          <p:nvPr/>
        </p:nvSpPr>
        <p:spPr>
          <a:xfrm>
            <a:off x="1440401" y="2470182"/>
            <a:ext cx="60945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</a:pPr>
            <a:r>
              <a:rPr lang="en-US" altLang="zh-CN" sz="6600" dirty="0">
                <a:solidFill>
                  <a:srgbClr val="02B3C5"/>
                </a:solidFill>
                <a:latin typeface="Franklin Gothic Heavy" panose="020B0903020102020204" pitchFamily="34" charset="0"/>
                <a:ea typeface="GungsuhChe" panose="02030609000101010101" charset="-127"/>
                <a:cs typeface="Calibri" panose="020F050202020403020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60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4E0841-5121-49CE-B02E-40FF08072449}"/>
              </a:ext>
            </a:extLst>
          </p:cNvPr>
          <p:cNvSpPr txBox="1"/>
          <p:nvPr/>
        </p:nvSpPr>
        <p:spPr>
          <a:xfrm>
            <a:off x="2246050" y="1296139"/>
            <a:ext cx="506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 is today’s lesson plan: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5F871-0369-469B-98AA-33AA0373C203}"/>
              </a:ext>
            </a:extLst>
          </p:cNvPr>
          <p:cNvSpPr txBox="1"/>
          <p:nvPr/>
        </p:nvSpPr>
        <p:spPr>
          <a:xfrm>
            <a:off x="3116061" y="2379216"/>
            <a:ext cx="401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“thank you” and thanks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647D5-B3CD-4D2B-A17F-F4411CCBEB7A}"/>
              </a:ext>
            </a:extLst>
          </p:cNvPr>
          <p:cNvSpPr txBox="1"/>
          <p:nvPr/>
        </p:nvSpPr>
        <p:spPr>
          <a:xfrm>
            <a:off x="3266983" y="2982897"/>
            <a:ext cx="324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Informal speech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DBC9D-A9FB-4F70-94A2-E7A176050B66}"/>
              </a:ext>
            </a:extLst>
          </p:cNvPr>
          <p:cNvSpPr txBox="1"/>
          <p:nvPr/>
        </p:nvSpPr>
        <p:spPr>
          <a:xfrm>
            <a:off x="3116061" y="3640266"/>
            <a:ext cx="391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“thank you” as a noun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DCE697-3926-4195-92DC-872AE2A20A31}"/>
              </a:ext>
            </a:extLst>
          </p:cNvPr>
          <p:cNvSpPr txBox="1"/>
          <p:nvPr/>
        </p:nvSpPr>
        <p:spPr>
          <a:xfrm>
            <a:off x="3116061" y="4297636"/>
            <a:ext cx="3586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“thank you” as a verb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F5F58-2008-4A1E-9AC1-A0371CC51264}"/>
              </a:ext>
            </a:extLst>
          </p:cNvPr>
          <p:cNvSpPr txBox="1"/>
          <p:nvPr/>
        </p:nvSpPr>
        <p:spPr>
          <a:xfrm>
            <a:off x="3266983" y="4901317"/>
            <a:ext cx="506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common expressions</a:t>
            </a:r>
          </a:p>
        </p:txBody>
      </p:sp>
    </p:spTree>
    <p:extLst>
      <p:ext uri="{BB962C8B-B14F-4D97-AF65-F5344CB8AC3E}">
        <p14:creationId xmlns:p14="http://schemas.microsoft.com/office/powerpoint/2010/main" val="15063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27DF5-E9FE-4546-AE9A-45F64A95160B}"/>
              </a:ext>
            </a:extLst>
          </p:cNvPr>
          <p:cNvSpPr txBox="1"/>
          <p:nvPr/>
        </p:nvSpPr>
        <p:spPr>
          <a:xfrm>
            <a:off x="3089429" y="408373"/>
            <a:ext cx="514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“thank you” and thanks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0FB4D-1B2A-4944-A74C-607CF1960679}"/>
              </a:ext>
            </a:extLst>
          </p:cNvPr>
          <p:cNvSpPr txBox="1"/>
          <p:nvPr/>
        </p:nvSpPr>
        <p:spPr>
          <a:xfrm>
            <a:off x="1053482" y="1090518"/>
            <a:ext cx="10665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We say “</a:t>
            </a:r>
            <a:r>
              <a:rPr lang="en-US" sz="2600" dirty="0">
                <a:solidFill>
                  <a:srgbClr val="C00000"/>
                </a:solidFill>
              </a:rPr>
              <a:t>thank you</a:t>
            </a:r>
            <a:r>
              <a:rPr lang="en-US" sz="2600" dirty="0"/>
              <a:t>” or </a:t>
            </a:r>
            <a:r>
              <a:rPr lang="en-US" sz="2600" dirty="0">
                <a:solidFill>
                  <a:srgbClr val="0070C0"/>
                </a:solidFill>
              </a:rPr>
              <a:t>thanks</a:t>
            </a:r>
            <a:r>
              <a:rPr lang="en-US" sz="2600" dirty="0"/>
              <a:t> to show that we are grateful for something.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3B8E8-BDAD-44BF-B4AE-F7313C62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48" y="1806498"/>
            <a:ext cx="1707981" cy="125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C3D32-2348-40DE-B8C4-4C59703E550A}"/>
              </a:ext>
            </a:extLst>
          </p:cNvPr>
          <p:cNvSpPr txBox="1"/>
          <p:nvPr/>
        </p:nvSpPr>
        <p:spPr>
          <a:xfrm>
            <a:off x="3153792" y="191116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Receptionist: Here is your key, Sir.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72827-3032-4FC1-982F-1110D27E03E0}"/>
              </a:ext>
            </a:extLst>
          </p:cNvPr>
          <p:cNvSpPr txBox="1"/>
          <p:nvPr/>
        </p:nvSpPr>
        <p:spPr>
          <a:xfrm>
            <a:off x="3215936" y="2434385"/>
            <a:ext cx="3502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Dave: 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6B97D-9416-476C-916C-BA690C0CE9CF}"/>
              </a:ext>
            </a:extLst>
          </p:cNvPr>
          <p:cNvSpPr txBox="1"/>
          <p:nvPr/>
        </p:nvSpPr>
        <p:spPr>
          <a:xfrm>
            <a:off x="2114116" y="3532186"/>
            <a:ext cx="692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is more informal than “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663AA-EAED-4BCD-ACE6-379617F25D83}"/>
              </a:ext>
            </a:extLst>
          </p:cNvPr>
          <p:cNvSpPr txBox="1"/>
          <p:nvPr/>
        </p:nvSpPr>
        <p:spPr>
          <a:xfrm>
            <a:off x="3215936" y="4472725"/>
            <a:ext cx="727895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Joe: I prepared lunch for us. It’s ready.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1B010-6250-4396-9CC3-700B75147F80}"/>
              </a:ext>
            </a:extLst>
          </p:cNvPr>
          <p:cNvSpPr txBox="1"/>
          <p:nvPr/>
        </p:nvSpPr>
        <p:spPr>
          <a:xfrm>
            <a:off x="3215936" y="4982248"/>
            <a:ext cx="2630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Rose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D18E62-FFEC-416C-B82F-EDC371883D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51" y="4334502"/>
            <a:ext cx="1740985" cy="12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D618AF-DCEB-4CCA-8156-E94AC83B21D2}"/>
              </a:ext>
            </a:extLst>
          </p:cNvPr>
          <p:cNvSpPr txBox="1"/>
          <p:nvPr/>
        </p:nvSpPr>
        <p:spPr>
          <a:xfrm>
            <a:off x="996517" y="732374"/>
            <a:ext cx="95501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we are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very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grateful for something, we can say: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DE9DD-4552-4253-A534-5DBEE956662C}"/>
              </a:ext>
            </a:extLst>
          </p:cNvPr>
          <p:cNvSpPr txBox="1"/>
          <p:nvPr/>
        </p:nvSpPr>
        <p:spPr>
          <a:xfrm>
            <a:off x="1134492" y="3394169"/>
            <a:ext cx="3561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 lot. </a:t>
            </a:r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×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496BC-971C-44FA-9B4D-59A4E2A837F7}"/>
              </a:ext>
            </a:extLst>
          </p:cNvPr>
          <p:cNvSpPr txBox="1"/>
          <p:nvPr/>
        </p:nvSpPr>
        <p:spPr>
          <a:xfrm>
            <a:off x="1134492" y="1827918"/>
            <a:ext cx="42098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very much. </a:t>
            </a:r>
            <a:r>
              <a:rPr lang="en-US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endParaRPr lang="en-US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C4E50-1D78-4FD6-AE87-49179D9018DD}"/>
              </a:ext>
            </a:extLst>
          </p:cNvPr>
          <p:cNvSpPr txBox="1"/>
          <p:nvPr/>
        </p:nvSpPr>
        <p:spPr>
          <a:xfrm>
            <a:off x="6314243" y="1898516"/>
            <a:ext cx="3850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very much.</a:t>
            </a:r>
            <a:r>
              <a:rPr lang="en-US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7277F-DDB3-4E97-B0D6-277F1EC9C4F3}"/>
              </a:ext>
            </a:extLst>
          </p:cNvPr>
          <p:cNvSpPr txBox="1"/>
          <p:nvPr/>
        </p:nvSpPr>
        <p:spPr>
          <a:xfrm>
            <a:off x="1134492" y="2593950"/>
            <a:ext cx="38902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so much. </a:t>
            </a:r>
            <a:r>
              <a:rPr lang="en-US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endParaRPr lang="en-US" sz="16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BD3A-B18F-4608-820B-C139430A01F7}"/>
              </a:ext>
            </a:extLst>
          </p:cNvPr>
          <p:cNvSpPr txBox="1"/>
          <p:nvPr/>
        </p:nvSpPr>
        <p:spPr>
          <a:xfrm>
            <a:off x="6314243" y="2695334"/>
            <a:ext cx="3890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so much. </a:t>
            </a:r>
            <a:r>
              <a:rPr lang="en-US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0BF7F-BA66-42B5-96A8-B5F41F370FE5}"/>
              </a:ext>
            </a:extLst>
          </p:cNvPr>
          <p:cNvSpPr txBox="1"/>
          <p:nvPr/>
        </p:nvSpPr>
        <p:spPr>
          <a:xfrm>
            <a:off x="6314243" y="3457828"/>
            <a:ext cx="32114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 lot. </a:t>
            </a:r>
            <a:r>
              <a:rPr lang="en-US" sz="28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1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B3FCF-6775-4F8C-91BA-27D729CBE3BE}"/>
              </a:ext>
            </a:extLst>
          </p:cNvPr>
          <p:cNvSpPr txBox="1"/>
          <p:nvPr/>
        </p:nvSpPr>
        <p:spPr>
          <a:xfrm>
            <a:off x="4130335" y="597424"/>
            <a:ext cx="60945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Examples of use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5BA36-2E47-409B-B15B-783B1342EB96}"/>
              </a:ext>
            </a:extLst>
          </p:cNvPr>
          <p:cNvSpPr txBox="1"/>
          <p:nvPr/>
        </p:nvSpPr>
        <p:spPr>
          <a:xfrm>
            <a:off x="697637" y="1327824"/>
            <a:ext cx="10594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say “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or “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when someone asks how we are.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30B32-58A3-40AC-A3B8-B71D876F775F}"/>
              </a:ext>
            </a:extLst>
          </p:cNvPr>
          <p:cNvSpPr txBox="1"/>
          <p:nvPr/>
        </p:nvSpPr>
        <p:spPr>
          <a:xfrm>
            <a:off x="3748596" y="192815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John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Hi Jude. How are you?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57410-9C97-43AF-BDEB-B0AB61F3F4D6}"/>
              </a:ext>
            </a:extLst>
          </p:cNvPr>
          <p:cNvSpPr txBox="1"/>
          <p:nvPr/>
        </p:nvSpPr>
        <p:spPr>
          <a:xfrm>
            <a:off x="3748596" y="2363502"/>
            <a:ext cx="5457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Jude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Hello John, I’m good.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DB611-0878-414A-9F9E-24D5FE0542A1}"/>
              </a:ext>
            </a:extLst>
          </p:cNvPr>
          <p:cNvSpPr txBox="1"/>
          <p:nvPr/>
        </p:nvSpPr>
        <p:spPr>
          <a:xfrm>
            <a:off x="801579" y="2959279"/>
            <a:ext cx="10386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use “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or “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to reply to a compliment.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FFD23-E96A-4ADF-910E-45F0E70C92A8}"/>
              </a:ext>
            </a:extLst>
          </p:cNvPr>
          <p:cNvSpPr txBox="1"/>
          <p:nvPr/>
        </p:nvSpPr>
        <p:spPr>
          <a:xfrm>
            <a:off x="3748596" y="3651844"/>
            <a:ext cx="6094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Anne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I like your new hairstyle.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BA045D-3D89-4924-9C0C-726DF58E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44" y="3473773"/>
            <a:ext cx="1527284" cy="10850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09E627-B749-49CE-831C-7DAD9256634D}"/>
              </a:ext>
            </a:extLst>
          </p:cNvPr>
          <p:cNvSpPr txBox="1"/>
          <p:nvPr/>
        </p:nvSpPr>
        <p:spPr>
          <a:xfrm>
            <a:off x="3811110" y="4056991"/>
            <a:ext cx="4924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Paul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very much.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A7D60-BA22-434D-A34D-0A622FBFE7A3}"/>
              </a:ext>
            </a:extLst>
          </p:cNvPr>
          <p:cNvSpPr txBox="1"/>
          <p:nvPr/>
        </p:nvSpPr>
        <p:spPr>
          <a:xfrm>
            <a:off x="3811110" y="5265153"/>
            <a:ext cx="4179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Mary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I like your dress.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88B7B-A27A-4B22-BE2A-96423BE8661F}"/>
              </a:ext>
            </a:extLst>
          </p:cNvPr>
          <p:cNvSpPr txBox="1"/>
          <p:nvPr/>
        </p:nvSpPr>
        <p:spPr>
          <a:xfrm>
            <a:off x="3811110" y="5642906"/>
            <a:ext cx="274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Eve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6617C1-C9CD-4A60-9C64-8D1B4E8A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80" y="4747556"/>
            <a:ext cx="2198148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F711A-5B1F-4811-80D4-617F36F3661E}"/>
              </a:ext>
            </a:extLst>
          </p:cNvPr>
          <p:cNvSpPr txBox="1"/>
          <p:nvPr/>
        </p:nvSpPr>
        <p:spPr>
          <a:xfrm>
            <a:off x="4388158" y="547740"/>
            <a:ext cx="3415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Polite Refusals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2C240-37C8-45EF-9A51-AC4436C65FEF}"/>
              </a:ext>
            </a:extLst>
          </p:cNvPr>
          <p:cNvSpPr txBox="1"/>
          <p:nvPr/>
        </p:nvSpPr>
        <p:spPr>
          <a:xfrm>
            <a:off x="1795508" y="1294312"/>
            <a:ext cx="9053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say “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or “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to politely refuse something.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41F55-C33A-4421-A6FA-0C6C148F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23" y="2216122"/>
            <a:ext cx="1862871" cy="1212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B0A33-72BF-4C43-BD14-372D312D09D0}"/>
              </a:ext>
            </a:extLst>
          </p:cNvPr>
          <p:cNvSpPr txBox="1"/>
          <p:nvPr/>
        </p:nvSpPr>
        <p:spPr>
          <a:xfrm>
            <a:off x="3207058" y="2316510"/>
            <a:ext cx="7508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Jake: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Another piece of pizza?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5F8B3-B830-425A-8AFC-EABAADD94BEA}"/>
              </a:ext>
            </a:extLst>
          </p:cNvPr>
          <p:cNvSpPr txBox="1"/>
          <p:nvPr/>
        </p:nvSpPr>
        <p:spPr>
          <a:xfrm>
            <a:off x="3207058" y="2778175"/>
            <a:ext cx="7020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Joey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No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I’ve eaten too much already.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63B0A-C1FD-4F3C-8FAD-63FAA2749B85}"/>
              </a:ext>
            </a:extLst>
          </p:cNvPr>
          <p:cNvSpPr txBox="1"/>
          <p:nvPr/>
        </p:nvSpPr>
        <p:spPr>
          <a:xfrm>
            <a:off x="3073894" y="4364150"/>
            <a:ext cx="8084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We’re going out for lunch. Do you want to join us?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C7933-EF5A-4616-ABDA-8837902D9C9F}"/>
              </a:ext>
            </a:extLst>
          </p:cNvPr>
          <p:cNvSpPr txBox="1"/>
          <p:nvPr/>
        </p:nvSpPr>
        <p:spPr>
          <a:xfrm>
            <a:off x="3207058" y="4831055"/>
            <a:ext cx="3211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Ryan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No, 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BCCE6C-FBEA-433A-91BE-8A8FCD1E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23" y="4196789"/>
            <a:ext cx="1862871" cy="12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0B6E1-89AC-4281-934F-F3AD7467DAF1}"/>
              </a:ext>
            </a:extLst>
          </p:cNvPr>
          <p:cNvSpPr txBox="1"/>
          <p:nvPr/>
        </p:nvSpPr>
        <p:spPr>
          <a:xfrm>
            <a:off x="3828495" y="526365"/>
            <a:ext cx="4791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Very Informal Speech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ADECC-3251-4930-B4A7-9E5526F97573}"/>
              </a:ext>
            </a:extLst>
          </p:cNvPr>
          <p:cNvSpPr txBox="1"/>
          <p:nvPr/>
        </p:nvSpPr>
        <p:spPr>
          <a:xfrm>
            <a:off x="1617954" y="1398679"/>
            <a:ext cx="935484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very informal language we can say “</a:t>
            </a:r>
            <a:r>
              <a:rPr lang="en-U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cheers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16116-40D1-48F2-AE67-4364D1DB96B4}"/>
              </a:ext>
            </a:extLst>
          </p:cNvPr>
          <p:cNvSpPr txBox="1"/>
          <p:nvPr/>
        </p:nvSpPr>
        <p:spPr>
          <a:xfrm>
            <a:off x="1909807" y="2075786"/>
            <a:ext cx="796105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Robert has not finished his project that’s due the next day.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7D72E-0AE9-4A47-B223-DE3232A04A4F}"/>
              </a:ext>
            </a:extLst>
          </p:cNvPr>
          <p:cNvSpPr txBox="1"/>
          <p:nvPr/>
        </p:nvSpPr>
        <p:spPr>
          <a:xfrm>
            <a:off x="3156010" y="3689607"/>
            <a:ext cx="7293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James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If you need a hand, tell me.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36FF5-412E-4C26-BF0B-6F2FDF63E72D}"/>
              </a:ext>
            </a:extLst>
          </p:cNvPr>
          <p:cNvSpPr txBox="1"/>
          <p:nvPr/>
        </p:nvSpPr>
        <p:spPr>
          <a:xfrm>
            <a:off x="3156010" y="4298469"/>
            <a:ext cx="3377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Robert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en-US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Cheers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72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F250-3F50-4D6B-ABE4-04252EEC8BCA}"/>
              </a:ext>
            </a:extLst>
          </p:cNvPr>
          <p:cNvSpPr txBox="1"/>
          <p:nvPr/>
        </p:nvSpPr>
        <p:spPr>
          <a:xfrm>
            <a:off x="4574220" y="466051"/>
            <a:ext cx="2226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ING form</a:t>
            </a:r>
            <a:endParaRPr lang="en-US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FE40B-A817-40DD-982A-EF88B7BD2D02}"/>
              </a:ext>
            </a:extLst>
          </p:cNvPr>
          <p:cNvSpPr txBox="1"/>
          <p:nvPr/>
        </p:nvSpPr>
        <p:spPr>
          <a:xfrm>
            <a:off x="752752" y="1225988"/>
            <a:ext cx="10686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say thank you for an action from the past or present, we use this structure: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E96F1-C423-47FF-8CCF-AB1800467184}"/>
              </a:ext>
            </a:extLst>
          </p:cNvPr>
          <p:cNvSpPr txBox="1"/>
          <p:nvPr/>
        </p:nvSpPr>
        <p:spPr>
          <a:xfrm>
            <a:off x="2780930" y="1557308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0CF53-C6DB-4F54-9907-79F3617C42C5}"/>
              </a:ext>
            </a:extLst>
          </p:cNvPr>
          <p:cNvSpPr txBox="1"/>
          <p:nvPr/>
        </p:nvSpPr>
        <p:spPr>
          <a:xfrm>
            <a:off x="4316025" y="2228671"/>
            <a:ext cx="90330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	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F4AC7-154C-4A87-810A-8FA383F39E3A}"/>
              </a:ext>
            </a:extLst>
          </p:cNvPr>
          <p:cNvSpPr txBox="1"/>
          <p:nvPr/>
        </p:nvSpPr>
        <p:spPr>
          <a:xfrm>
            <a:off x="5789904" y="2196558"/>
            <a:ext cx="32791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+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+ 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ING</a:t>
            </a:r>
            <a:r>
              <a:rPr lang="en-US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form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F5D87-C73D-4B77-A4DA-68EA2E435B2D}"/>
              </a:ext>
            </a:extLst>
          </p:cNvPr>
          <p:cNvSpPr txBox="1"/>
          <p:nvPr/>
        </p:nvSpPr>
        <p:spPr>
          <a:xfrm>
            <a:off x="3809630" y="2641345"/>
            <a:ext cx="2018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ED3B8-07CA-44D1-BF53-72122C83C273}"/>
              </a:ext>
            </a:extLst>
          </p:cNvPr>
          <p:cNvSpPr txBox="1"/>
          <p:nvPr/>
        </p:nvSpPr>
        <p:spPr>
          <a:xfrm>
            <a:off x="3340223" y="3429000"/>
            <a:ext cx="609452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taking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me to school.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56F5AB-C258-443E-8681-5B71D0CA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23" y="2590909"/>
            <a:ext cx="2057400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3F8B47-3A38-43A7-B717-FCE5FCC63300}"/>
              </a:ext>
            </a:extLst>
          </p:cNvPr>
          <p:cNvSpPr txBox="1"/>
          <p:nvPr/>
        </p:nvSpPr>
        <p:spPr>
          <a:xfrm>
            <a:off x="3455633" y="5132475"/>
            <a:ext cx="49337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Thanks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my fb page.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307293-563E-4CBB-A44A-FEC55B12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05" y="4852844"/>
            <a:ext cx="2057400" cy="10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22CE7F-C9AD-42EA-A59B-E4E0C79AA6F1}"/>
              </a:ext>
            </a:extLst>
          </p:cNvPr>
          <p:cNvSpPr txBox="1"/>
          <p:nvPr/>
        </p:nvSpPr>
        <p:spPr>
          <a:xfrm>
            <a:off x="3629118" y="551333"/>
            <a:ext cx="49337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“thank you” as a noun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97A0B-2491-49F5-AC04-E59EB077F713}"/>
              </a:ext>
            </a:extLst>
          </p:cNvPr>
          <p:cNvSpPr txBox="1"/>
          <p:nvPr/>
        </p:nvSpPr>
        <p:spPr>
          <a:xfrm>
            <a:off x="1877627" y="4301534"/>
            <a:ext cx="9241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Principal: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 would like to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give 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big 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the 		faculty and staff for the job well done.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ACF65-D7B8-4926-86D5-3BE095BC8429}"/>
              </a:ext>
            </a:extLst>
          </p:cNvPr>
          <p:cNvSpPr txBox="1"/>
          <p:nvPr/>
        </p:nvSpPr>
        <p:spPr>
          <a:xfrm>
            <a:off x="2763176" y="1433082"/>
            <a:ext cx="71975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can also use 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thank you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as a noun.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8C2AB-AFF1-4A59-9E5D-5A4641C3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51" y="2253276"/>
            <a:ext cx="4651898" cy="1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13908</TotalTime>
  <Words>645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Heavy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Ideapad Slim3</dc:creator>
  <cp:lastModifiedBy>Ideapad Slim3</cp:lastModifiedBy>
  <cp:revision>58</cp:revision>
  <dcterms:created xsi:type="dcterms:W3CDTF">2020-12-23T03:49:54Z</dcterms:created>
  <dcterms:modified xsi:type="dcterms:W3CDTF">2021-01-02T09:11:08Z</dcterms:modified>
</cp:coreProperties>
</file>