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58" r:id="rId5"/>
    <p:sldId id="25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56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7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25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4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1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2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9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0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2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9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BF1E27-1256-407C-934C-0FB14F2D7D0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98DBCB-58EE-40D8-B4B5-F99C731C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7E0290-2FE3-4CBE-8305-1949425E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00" y="1093694"/>
            <a:ext cx="5906958" cy="28283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566D6D-8005-492C-8C14-9A67479E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64" y="4686860"/>
            <a:ext cx="1694835" cy="157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EF88C-21C5-4845-9568-D2290FB9F70E}"/>
              </a:ext>
            </a:extLst>
          </p:cNvPr>
          <p:cNvSpPr txBox="1"/>
          <p:nvPr/>
        </p:nvSpPr>
        <p:spPr>
          <a:xfrm>
            <a:off x="940950" y="2827707"/>
            <a:ext cx="9487565" cy="1933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Word Order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 English Conversation quiz #1</a:t>
            </a:r>
          </a:p>
        </p:txBody>
      </p:sp>
    </p:spTree>
    <p:extLst>
      <p:ext uri="{BB962C8B-B14F-4D97-AF65-F5344CB8AC3E}">
        <p14:creationId xmlns:p14="http://schemas.microsoft.com/office/powerpoint/2010/main" val="405250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E18F17-58EC-4E2F-8790-5F6023D3BA9D}"/>
              </a:ext>
            </a:extLst>
          </p:cNvPr>
          <p:cNvSpPr txBox="1"/>
          <p:nvPr/>
        </p:nvSpPr>
        <p:spPr>
          <a:xfrm>
            <a:off x="862497" y="2351782"/>
            <a:ext cx="104670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A. Put the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conversation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in the correct order by writing numbers 1-6.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7D6F6-1D36-4FFF-BE6B-AFF0E09DA8C5}"/>
              </a:ext>
            </a:extLst>
          </p:cNvPr>
          <p:cNvSpPr txBox="1"/>
          <p:nvPr/>
        </p:nvSpPr>
        <p:spPr>
          <a:xfrm>
            <a:off x="862497" y="1170199"/>
            <a:ext cx="10573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word order in English conversation quiz has 2 parts.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29E96-1FF5-4185-986E-D84EDC9CB5BB}"/>
              </a:ext>
            </a:extLst>
          </p:cNvPr>
          <p:cNvSpPr txBox="1"/>
          <p:nvPr/>
        </p:nvSpPr>
        <p:spPr>
          <a:xfrm>
            <a:off x="1117342" y="4025808"/>
            <a:ext cx="9547549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B. Put the words in the correct order. Then listen and check.</a:t>
            </a:r>
          </a:p>
        </p:txBody>
      </p:sp>
    </p:spTree>
    <p:extLst>
      <p:ext uri="{BB962C8B-B14F-4D97-AF65-F5344CB8AC3E}">
        <p14:creationId xmlns:p14="http://schemas.microsoft.com/office/powerpoint/2010/main" val="77953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A203B7-7CE4-4B25-B84C-2CBD9D5E4778}"/>
              </a:ext>
            </a:extLst>
          </p:cNvPr>
          <p:cNvSpPr txBox="1"/>
          <p:nvPr/>
        </p:nvSpPr>
        <p:spPr>
          <a:xfrm>
            <a:off x="766523" y="677074"/>
            <a:ext cx="10658954" cy="14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A. Put the 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conversation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in the correct order by writing numbers 1-6. Then listen and  check.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67201-7757-44A4-A040-49FF8DE0617F}"/>
              </a:ext>
            </a:extLst>
          </p:cNvPr>
          <p:cNvSpPr txBox="1"/>
          <p:nvPr/>
        </p:nvSpPr>
        <p:spPr>
          <a:xfrm>
            <a:off x="1471904" y="1751045"/>
            <a:ext cx="7186904" cy="93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1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	What are you doing?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74A55-01A3-429E-A9E6-560F803666B3}"/>
              </a:ext>
            </a:extLst>
          </p:cNvPr>
          <p:cNvSpPr txBox="1"/>
          <p:nvPr/>
        </p:nvSpPr>
        <p:spPr>
          <a:xfrm>
            <a:off x="1471903" y="3031689"/>
            <a:ext cx="9062357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_____ Well, I don’t like painting. I like taking photos.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 I’m going to take photos at our club tomorrow.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A9DFD-4088-42C6-BDCD-E2BD1F9616BA}"/>
              </a:ext>
            </a:extLst>
          </p:cNvPr>
          <p:cNvSpPr txBox="1"/>
          <p:nvPr/>
        </p:nvSpPr>
        <p:spPr>
          <a:xfrm>
            <a:off x="1471903" y="4039661"/>
            <a:ext cx="1036864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_____I’m going to be at the club tomorrow too. I’ll see you there!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9E6DB-6769-47FF-8174-4E2B3198F26C}"/>
              </a:ext>
            </a:extLst>
          </p:cNvPr>
          <p:cNvSpPr txBox="1"/>
          <p:nvPr/>
        </p:nvSpPr>
        <p:spPr>
          <a:xfrm>
            <a:off x="1397258" y="4784201"/>
            <a:ext cx="8110635" cy="93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_____ Yes, I do. How about you?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9DB0BC-0B88-4A69-94D8-8A028B8DDB10}"/>
              </a:ext>
            </a:extLst>
          </p:cNvPr>
          <p:cNvSpPr txBox="1"/>
          <p:nvPr/>
        </p:nvSpPr>
        <p:spPr>
          <a:xfrm>
            <a:off x="1471903" y="5597384"/>
            <a:ext cx="7448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_____ I’m painting a picture.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1ADAB-6FD3-409B-8DC3-B4435987B787}"/>
              </a:ext>
            </a:extLst>
          </p:cNvPr>
          <p:cNvSpPr txBox="1"/>
          <p:nvPr/>
        </p:nvSpPr>
        <p:spPr>
          <a:xfrm>
            <a:off x="1804697" y="5580536"/>
            <a:ext cx="879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380F27-CB59-44E3-9830-1FA4315FB70F}"/>
              </a:ext>
            </a:extLst>
          </p:cNvPr>
          <p:cNvSpPr txBox="1"/>
          <p:nvPr/>
        </p:nvSpPr>
        <p:spPr>
          <a:xfrm>
            <a:off x="1804697" y="2280935"/>
            <a:ext cx="555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81F101-8E38-4AFB-904A-219B2313CC2F}"/>
              </a:ext>
            </a:extLst>
          </p:cNvPr>
          <p:cNvSpPr txBox="1"/>
          <p:nvPr/>
        </p:nvSpPr>
        <p:spPr>
          <a:xfrm>
            <a:off x="1748713" y="4716751"/>
            <a:ext cx="6679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4 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CC8693-5D52-42DC-81D9-2DA29E186005}"/>
              </a:ext>
            </a:extLst>
          </p:cNvPr>
          <p:cNvSpPr txBox="1"/>
          <p:nvPr/>
        </p:nvSpPr>
        <p:spPr>
          <a:xfrm>
            <a:off x="1804697" y="2933160"/>
            <a:ext cx="611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886BAF-E184-47DE-8EE5-6245138F41B8}"/>
              </a:ext>
            </a:extLst>
          </p:cNvPr>
          <p:cNvSpPr txBox="1"/>
          <p:nvPr/>
        </p:nvSpPr>
        <p:spPr>
          <a:xfrm>
            <a:off x="1748713" y="3987014"/>
            <a:ext cx="61193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6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C406C6-F87B-4B24-843F-53CF319C0B75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1471904" y="2220629"/>
            <a:ext cx="9447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232384-6755-48D5-A2C7-15D17DC65355}"/>
              </a:ext>
            </a:extLst>
          </p:cNvPr>
          <p:cNvCxnSpPr>
            <a:cxnSpLocks/>
          </p:cNvCxnSpPr>
          <p:nvPr/>
        </p:nvCxnSpPr>
        <p:spPr>
          <a:xfrm>
            <a:off x="1471904" y="2792907"/>
            <a:ext cx="9447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C1FEAFB-C73D-41C9-8A9F-E477A49A942D}"/>
              </a:ext>
            </a:extLst>
          </p:cNvPr>
          <p:cNvSpPr txBox="1"/>
          <p:nvPr/>
        </p:nvSpPr>
        <p:spPr>
          <a:xfrm>
            <a:off x="2539092" y="2405774"/>
            <a:ext cx="2913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Do you like art?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98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9" grpId="0"/>
      <p:bldP spid="21" grpId="0"/>
      <p:bldP spid="23" grpId="0"/>
      <p:bldP spid="25" grpId="0"/>
      <p:bldP spid="27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FB344A-923F-40DA-9354-1AC24A9BA60C}"/>
              </a:ext>
            </a:extLst>
          </p:cNvPr>
          <p:cNvSpPr txBox="1"/>
          <p:nvPr/>
        </p:nvSpPr>
        <p:spPr>
          <a:xfrm>
            <a:off x="692796" y="584532"/>
            <a:ext cx="10564586" cy="100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B. Put the words in the correct order. Then listen and check.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BB6FC-2ABD-410D-A360-25D656C9E3D4}"/>
              </a:ext>
            </a:extLst>
          </p:cNvPr>
          <p:cNvSpPr txBox="1"/>
          <p:nvPr/>
        </p:nvSpPr>
        <p:spPr>
          <a:xfrm>
            <a:off x="650807" y="1436834"/>
            <a:ext cx="1080718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A: join / let’s/ the / club / photography	      A: 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AFA1A-4410-46AF-A88F-8C5844ACA2E8}"/>
              </a:ext>
            </a:extLst>
          </p:cNvPr>
          <p:cNvSpPr txBox="1"/>
          <p:nvPr/>
        </p:nvSpPr>
        <p:spPr>
          <a:xfrm>
            <a:off x="650806" y="2242561"/>
            <a:ext cx="11115095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B: photos / don’t / taking / I / like		            B: ______________________________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E0E5C-F741-47B9-BF87-7F0F82B3F390}"/>
              </a:ext>
            </a:extLst>
          </p:cNvPr>
          <p:cNvSpPr txBox="1"/>
          <p:nvPr/>
        </p:nvSpPr>
        <p:spPr>
          <a:xfrm>
            <a:off x="637196" y="3016522"/>
            <a:ext cx="1141367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A: do / like / you / doing / what		            A: 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60DDB-F3A3-4BCF-939B-F622C1B565ED}"/>
              </a:ext>
            </a:extLst>
          </p:cNvPr>
          <p:cNvSpPr txBox="1"/>
          <p:nvPr/>
        </p:nvSpPr>
        <p:spPr>
          <a:xfrm>
            <a:off x="637196" y="3836045"/>
            <a:ext cx="10564586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B: painting / like / I					            B: ______________________________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EB3BC-1B11-417E-B879-8B0CEAFB7F34}"/>
              </a:ext>
            </a:extLst>
          </p:cNvPr>
          <p:cNvSpPr txBox="1"/>
          <p:nvPr/>
        </p:nvSpPr>
        <p:spPr>
          <a:xfrm>
            <a:off x="566832" y="4606189"/>
            <a:ext cx="1097436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A: the / you/ art/ should/ club/ join		       A: 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B7BF1-8918-45C2-B37A-A0ACA0603CE2}"/>
              </a:ext>
            </a:extLst>
          </p:cNvPr>
          <p:cNvSpPr txBox="1"/>
          <p:nvPr/>
        </p:nvSpPr>
        <p:spPr>
          <a:xfrm>
            <a:off x="566831" y="5421166"/>
            <a:ext cx="10816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B: good/ a / idea/ that’s			                    B: _______________________________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50D1B-E89E-4599-B2FD-FC0EE2B8C2A8}"/>
              </a:ext>
            </a:extLst>
          </p:cNvPr>
          <p:cNvSpPr txBox="1"/>
          <p:nvPr/>
        </p:nvSpPr>
        <p:spPr>
          <a:xfrm>
            <a:off x="6677612" y="1351772"/>
            <a:ext cx="4863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Let’s join the club photography.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74B96E-3D77-42C1-9D3E-ADD6255ED46A}"/>
              </a:ext>
            </a:extLst>
          </p:cNvPr>
          <p:cNvSpPr txBox="1"/>
          <p:nvPr/>
        </p:nvSpPr>
        <p:spPr>
          <a:xfrm>
            <a:off x="6743701" y="2228045"/>
            <a:ext cx="3911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don’t like taking photos.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8D9284-1480-4B96-93DB-97FF01641CB6}"/>
              </a:ext>
            </a:extLst>
          </p:cNvPr>
          <p:cNvSpPr txBox="1"/>
          <p:nvPr/>
        </p:nvSpPr>
        <p:spPr>
          <a:xfrm>
            <a:off x="6906594" y="2933020"/>
            <a:ext cx="4295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What do you like doing?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67E0E2-8239-4A69-9630-2E1812F03BF2}"/>
              </a:ext>
            </a:extLst>
          </p:cNvPr>
          <p:cNvSpPr txBox="1"/>
          <p:nvPr/>
        </p:nvSpPr>
        <p:spPr>
          <a:xfrm>
            <a:off x="7172908" y="3769168"/>
            <a:ext cx="2521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like painting.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B472B1-AE31-40B9-BC64-E70ED2F2DA9A}"/>
              </a:ext>
            </a:extLst>
          </p:cNvPr>
          <p:cNvSpPr txBox="1"/>
          <p:nvPr/>
        </p:nvSpPr>
        <p:spPr>
          <a:xfrm>
            <a:off x="6986296" y="4575810"/>
            <a:ext cx="3809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 should join the art club.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640DF1-B0CE-497F-BA23-B3768537CF1D}"/>
              </a:ext>
            </a:extLst>
          </p:cNvPr>
          <p:cNvSpPr txBox="1"/>
          <p:nvPr/>
        </p:nvSpPr>
        <p:spPr>
          <a:xfrm>
            <a:off x="6575750" y="5317647"/>
            <a:ext cx="3566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That’s a good idea.</a:t>
            </a:r>
          </a:p>
        </p:txBody>
      </p:sp>
    </p:spTree>
    <p:extLst>
      <p:ext uri="{BB962C8B-B14F-4D97-AF65-F5344CB8AC3E}">
        <p14:creationId xmlns:p14="http://schemas.microsoft.com/office/powerpoint/2010/main" val="19431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91734-A1DF-4E99-A99B-14220C7F6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741" y="3765474"/>
            <a:ext cx="1694835" cy="157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71D3F-3570-4E38-90AF-5A58BD9CB0DB}"/>
              </a:ext>
            </a:extLst>
          </p:cNvPr>
          <p:cNvSpPr txBox="1"/>
          <p:nvPr/>
        </p:nvSpPr>
        <p:spPr>
          <a:xfrm>
            <a:off x="3142084" y="437280"/>
            <a:ext cx="70842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https//www.englishtutorhub.com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Please subscribe to this channel…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09C89-978B-426A-A643-1DDAEEFECD5F}"/>
              </a:ext>
            </a:extLst>
          </p:cNvPr>
          <p:cNvSpPr txBox="1"/>
          <p:nvPr/>
        </p:nvSpPr>
        <p:spPr>
          <a:xfrm>
            <a:off x="3263381" y="2749811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</a:pPr>
            <a:r>
              <a:rPr lang="en-US" altLang="zh-CN" sz="6000" dirty="0">
                <a:solidFill>
                  <a:srgbClr val="02B3C5"/>
                </a:solidFill>
                <a:latin typeface="Franklin Gothic Heavy" panose="020B0903020102020204" pitchFamily="34" charset="0"/>
                <a:ea typeface="GungsuhChe" panose="02030609000101010101" charset="-127"/>
                <a:cs typeface="Calibri" panose="020F050202020403020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24061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602</TotalTime>
  <Words>308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Heavy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Ideapad Slim3</dc:creator>
  <cp:lastModifiedBy>Ideapad Slim3</cp:lastModifiedBy>
  <cp:revision>20</cp:revision>
  <dcterms:created xsi:type="dcterms:W3CDTF">2021-02-03T00:53:12Z</dcterms:created>
  <dcterms:modified xsi:type="dcterms:W3CDTF">2021-02-03T10:55:38Z</dcterms:modified>
</cp:coreProperties>
</file>