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26DB3-AA23-4F83-9F6A-DBE76AFC7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2CA9A-3EFC-44CB-BDAE-0A46ED632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788C6-C885-42C7-A8A7-43AFAF39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DDD63-389C-45F9-8CF9-0DD898D6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54EF6-28DF-4B36-AAFE-11126AC1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5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CD60-6743-4E2C-B76F-37AF1514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05D45-3D1D-4D53-8C14-A9E6D2EA5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5B30-CA6E-40A0-9828-2F542D11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EC6DC-01A9-4E6C-B76A-754CE93E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2DC26-E7B0-4253-9DAD-B20DBCEF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8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BA036A-BED7-4B33-9905-A58F7DA6E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D013A-0479-4676-B848-703547D5C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46A31-101E-405C-B04C-74CD0F34B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99569-64AD-46AA-90C1-3507071E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8DB9D-1040-4D5E-A032-2D0B1095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8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66E6-2F41-4C24-B6A3-C7AFCAA4E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E19FE-A803-47CA-834A-951353B60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EDB68-48E7-43CD-BE34-128003FA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C5A7E-978A-472C-A953-C3847246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2AF49-3C6D-4E23-9C27-E30DBF09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8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CFC4-DAC3-4A58-A743-DE3BB8CC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D8E0F-9C38-4921-BCC1-1625B1674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227E9-68AA-4563-A470-EC9EEE362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1B2C5-259F-458F-BFB2-BB0D2884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4998F-A14B-4811-8A2D-E4054D3E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8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752C-DD08-452A-B57B-734EE1535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B930A-437E-4331-A780-164007B9D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EDD8E-2ECE-4E1D-8B15-7E4768ECA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4024D-C92C-48C9-9D7A-98A353AB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8F4E7-1A30-4B60-83CB-697841774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58AE8-0D1A-4A16-9349-9929B3EA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F1DAF-D0E9-4C0E-BEFB-48539831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AEBBE-3C29-4050-8BF5-826C590B6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24532-197A-4D8E-BAE5-E69914396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3BF5A-E845-4855-92BF-978951DFAF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CDE5E-2952-4A50-A59A-BF26C0242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49587-47A3-4A31-AED6-211D11BF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B4FF8B-54C3-4C74-9B02-278086C0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1D0842-883C-4F22-9468-0D145D9F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9EB8-1C4B-4E01-B73D-33FCEDDB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C0EA2C-AC2A-4263-944C-F5D02D5D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49D2E-BC39-4957-9F34-A32517B8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22D37-6E52-4F2F-AF97-83836ED1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5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A66619-B287-4FCE-A2A8-94BBBFAB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B924B-C3AF-4A79-9962-465345D6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A0CDA-B757-41EB-A39B-90606330A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9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D7573-0F00-4955-9ACE-1E05B4BA2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23463-3627-4E74-A256-540505319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BBDD3-B449-4BCE-BF86-B29DB02B5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AB692-67E7-4B98-94C3-30A8C8D0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1416D-8B51-491C-81FC-D4CB1FD0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1AB8A-DAF7-49E1-9231-83F2EB21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5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8618-3511-4FA2-97B9-CF3D0A60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83839B-C8BD-4213-9894-4C386A31B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7F134-0E59-4936-9F0E-BE898A444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AE0CE-D87E-4151-ADD0-4A72A61E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0F8A0-670F-4A49-9820-4DD7F308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B0F25-E09B-43FA-8EEE-8169DBCDC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9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0A6AAD-BB76-4D08-8538-1F8E43F15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99772-4009-4C22-88A6-B2A4465AA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52C87-502C-44AF-A93A-AF711CC22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7D13A-5052-4CB2-9008-6E7AE6E1961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8528A-862C-4524-BEBD-CF3878F1B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D0F39-6D5D-4498-BE83-26CDAEA99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18F02-2DB4-406D-8212-12065D440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B4D4DB-76B3-40DA-92AF-3E4B72C47BF9}"/>
              </a:ext>
            </a:extLst>
          </p:cNvPr>
          <p:cNvSpPr txBox="1"/>
          <p:nvPr/>
        </p:nvSpPr>
        <p:spPr>
          <a:xfrm>
            <a:off x="1280602" y="3131034"/>
            <a:ext cx="6771443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Final Consonant Sound /f/ as in calf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140D8B-7E6B-4763-8188-00E241940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50" y="4785064"/>
            <a:ext cx="1560057" cy="14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2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6C4145-79D1-4D87-A96F-E4A73A1A29D8}"/>
              </a:ext>
            </a:extLst>
          </p:cNvPr>
          <p:cNvSpPr txBox="1"/>
          <p:nvPr/>
        </p:nvSpPr>
        <p:spPr>
          <a:xfrm>
            <a:off x="1294291" y="2010766"/>
            <a:ext cx="37837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0" i="0" dirty="0">
                <a:solidFill>
                  <a:srgbClr val="030303"/>
                </a:solidFill>
                <a:effectLst/>
                <a:latin typeface="Roboto"/>
              </a:rPr>
              <a:t>In this video, 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9C7944-2467-4D99-8A69-C7208791D67B}"/>
              </a:ext>
            </a:extLst>
          </p:cNvPr>
          <p:cNvSpPr txBox="1"/>
          <p:nvPr/>
        </p:nvSpPr>
        <p:spPr>
          <a:xfrm>
            <a:off x="2061838" y="3045949"/>
            <a:ext cx="90530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0" i="0" dirty="0">
                <a:solidFill>
                  <a:srgbClr val="030303"/>
                </a:solidFill>
                <a:effectLst/>
                <a:latin typeface="Roboto"/>
              </a:rPr>
              <a:t>you'll learn the  </a:t>
            </a:r>
            <a:r>
              <a:rPr lang="en-US" sz="4800" dirty="0">
                <a:solidFill>
                  <a:srgbClr val="030303"/>
                </a:solidFill>
                <a:latin typeface="Roboto"/>
              </a:rPr>
              <a:t>final consonant </a:t>
            </a:r>
          </a:p>
          <a:p>
            <a:r>
              <a:rPr lang="en-US" sz="4800" dirty="0">
                <a:solidFill>
                  <a:srgbClr val="030303"/>
                </a:solidFill>
                <a:latin typeface="Roboto"/>
              </a:rPr>
              <a:t>sound </a:t>
            </a:r>
            <a:r>
              <a:rPr lang="en-US" sz="4800" b="0" i="0" dirty="0">
                <a:solidFill>
                  <a:srgbClr val="030303"/>
                </a:solidFill>
                <a:effectLst/>
                <a:latin typeface="Roboto"/>
              </a:rPr>
              <a:t> /f/  correctly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4963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35E1A-CB93-4C7A-BF5F-14AE1A33EE4F}"/>
              </a:ext>
            </a:extLst>
          </p:cNvPr>
          <p:cNvSpPr txBox="1"/>
          <p:nvPr/>
        </p:nvSpPr>
        <p:spPr>
          <a:xfrm>
            <a:off x="1174072" y="504952"/>
            <a:ext cx="609452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 at the pictures.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1D08E8-A3BF-45AD-95BE-C254C833CDAA}"/>
              </a:ext>
            </a:extLst>
          </p:cNvPr>
          <p:cNvSpPr txBox="1"/>
          <p:nvPr/>
        </p:nvSpPr>
        <p:spPr>
          <a:xfrm>
            <a:off x="1174072" y="1100884"/>
            <a:ext cx="9461377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6570" marR="0" indent="-49657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Say the name of each picture and listen to the ending sound.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A5D7989-1F2D-4947-8E8B-7598B950A954}"/>
              </a:ext>
            </a:extLst>
          </p:cNvPr>
          <p:cNvSpPr txBox="1"/>
          <p:nvPr/>
        </p:nvSpPr>
        <p:spPr>
          <a:xfrm>
            <a:off x="2073004" y="2111055"/>
            <a:ext cx="1371532" cy="1341098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FDB83B-3D40-4B0E-9D36-8BE3BD07E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986" y="2229719"/>
            <a:ext cx="1109568" cy="8169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77F89A1-027B-443D-9128-6939B9E90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108" y="2111055"/>
            <a:ext cx="1066892" cy="10080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67D2CED-D782-4E1A-AF6F-69C02EFB1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572" y="2248008"/>
            <a:ext cx="908383" cy="780356"/>
          </a:xfrm>
          <a:prstGeom prst="rect">
            <a:avLst/>
          </a:prstGeom>
        </p:spPr>
      </p:pic>
      <p:sp>
        <p:nvSpPr>
          <p:cNvPr id="14" name="Text Box 3">
            <a:extLst>
              <a:ext uri="{FF2B5EF4-FFF2-40B4-BE49-F238E27FC236}">
                <a16:creationId xmlns:a16="http://schemas.microsoft.com/office/drawing/2014/main" id="{452FE1F5-61EE-49F9-85DA-B389E85714AB}"/>
              </a:ext>
            </a:extLst>
          </p:cNvPr>
          <p:cNvSpPr txBox="1"/>
          <p:nvPr/>
        </p:nvSpPr>
        <p:spPr>
          <a:xfrm>
            <a:off x="7448997" y="2020271"/>
            <a:ext cx="1371532" cy="1431881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EFB5AD-7DDA-4EF5-AAF6-E815139D4D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3004" y="4205004"/>
            <a:ext cx="1285714" cy="10668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D46751-9E6E-46BE-B657-3017E7959B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342" y="4238144"/>
            <a:ext cx="993734" cy="841321"/>
          </a:xfrm>
          <a:prstGeom prst="rect">
            <a:avLst/>
          </a:prstGeom>
        </p:spPr>
      </p:pic>
      <p:sp>
        <p:nvSpPr>
          <p:cNvPr id="17" name="Text Box 3">
            <a:extLst>
              <a:ext uri="{FF2B5EF4-FFF2-40B4-BE49-F238E27FC236}">
                <a16:creationId xmlns:a16="http://schemas.microsoft.com/office/drawing/2014/main" id="{55EA0F86-DE3D-4521-BA01-62789CCA3467}"/>
              </a:ext>
            </a:extLst>
          </p:cNvPr>
          <p:cNvSpPr txBox="1"/>
          <p:nvPr/>
        </p:nvSpPr>
        <p:spPr>
          <a:xfrm>
            <a:off x="5029108" y="4126682"/>
            <a:ext cx="1371532" cy="1414561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B0C7407-32D3-456D-A59E-6A7F32ED68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141" y="4182792"/>
            <a:ext cx="1309388" cy="105469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DECEFF9-FEA6-469A-B718-B1B0A5AF2954}"/>
              </a:ext>
            </a:extLst>
          </p:cNvPr>
          <p:cNvSpPr txBox="1"/>
          <p:nvPr/>
        </p:nvSpPr>
        <p:spPr>
          <a:xfrm>
            <a:off x="2466864" y="2987794"/>
            <a:ext cx="9121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loaf</a:t>
            </a:r>
            <a:endParaRPr lang="en-US" sz="2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54D7F8-D38D-4BA8-BE97-3799AEB8785F}"/>
              </a:ext>
            </a:extLst>
          </p:cNvPr>
          <p:cNvSpPr txBox="1"/>
          <p:nvPr/>
        </p:nvSpPr>
        <p:spPr>
          <a:xfrm>
            <a:off x="5196425" y="3060930"/>
            <a:ext cx="11095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roof </a:t>
            </a:r>
            <a:endParaRPr lang="en-US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3C84BF-DE74-40F0-B0C4-9E67711523BC}"/>
              </a:ext>
            </a:extLst>
          </p:cNvPr>
          <p:cNvSpPr txBox="1"/>
          <p:nvPr/>
        </p:nvSpPr>
        <p:spPr>
          <a:xfrm>
            <a:off x="6819194" y="2978648"/>
            <a:ext cx="19003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	knife</a:t>
            </a:r>
            <a:endParaRPr lang="en-US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A06E64-D756-4FAE-8FAB-F57FB762F533}"/>
              </a:ext>
            </a:extLst>
          </p:cNvPr>
          <p:cNvSpPr txBox="1"/>
          <p:nvPr/>
        </p:nvSpPr>
        <p:spPr>
          <a:xfrm>
            <a:off x="2191656" y="5265927"/>
            <a:ext cx="9104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Shelf</a:t>
            </a:r>
            <a:endParaRPr lang="en-US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5CD49F-DB29-40E6-AEB8-41042EA2B76D}"/>
              </a:ext>
            </a:extLst>
          </p:cNvPr>
          <p:cNvSpPr txBox="1"/>
          <p:nvPr/>
        </p:nvSpPr>
        <p:spPr>
          <a:xfrm>
            <a:off x="5270415" y="5053031"/>
            <a:ext cx="9615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chef</a:t>
            </a:r>
            <a:endParaRPr lang="en-US" sz="2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F2FAD7-B4E2-422A-AA66-4588A93F5DB9}"/>
              </a:ext>
            </a:extLst>
          </p:cNvPr>
          <p:cNvSpPr txBox="1"/>
          <p:nvPr/>
        </p:nvSpPr>
        <p:spPr>
          <a:xfrm>
            <a:off x="7511141" y="5224213"/>
            <a:ext cx="1371532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6797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wolf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796BECA-DE5D-4167-A06E-B72F97FBDE4E}"/>
              </a:ext>
            </a:extLst>
          </p:cNvPr>
          <p:cNvSpPr txBox="1"/>
          <p:nvPr/>
        </p:nvSpPr>
        <p:spPr>
          <a:xfrm>
            <a:off x="1470053" y="5905053"/>
            <a:ext cx="743505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u="sng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Ff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03DF06-415A-4C18-8267-E6A52232E30B}"/>
              </a:ext>
            </a:extLst>
          </p:cNvPr>
          <p:cNvSpPr txBox="1"/>
          <p:nvPr/>
        </p:nvSpPr>
        <p:spPr>
          <a:xfrm>
            <a:off x="2003468" y="5984677"/>
            <a:ext cx="9104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endParaRPr lang="en-US" sz="3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CEA20D-3411-4A8E-833F-2DDC5EF43AD7}"/>
              </a:ext>
            </a:extLst>
          </p:cNvPr>
          <p:cNvSpPr txBox="1"/>
          <p:nvPr/>
        </p:nvSpPr>
        <p:spPr>
          <a:xfrm>
            <a:off x="2430855" y="5965886"/>
            <a:ext cx="33203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pronounced as /f/</a:t>
            </a:r>
            <a:endParaRPr lang="en-US" sz="3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557416-FD49-4348-90CA-6DBDEA5EBB3C}"/>
              </a:ext>
            </a:extLst>
          </p:cNvPr>
          <p:cNvSpPr txBox="1"/>
          <p:nvPr/>
        </p:nvSpPr>
        <p:spPr>
          <a:xfrm>
            <a:off x="5551395" y="5994763"/>
            <a:ext cx="18976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as in </a:t>
            </a:r>
            <a:r>
              <a:rPr lang="en-US" sz="3200" b="1" dirty="0">
                <a:solidFill>
                  <a:srgbClr val="C00000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f</a:t>
            </a:r>
            <a:r>
              <a:rPr lang="en-US" sz="32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ish, </a:t>
            </a:r>
            <a:endParaRPr lang="en-US" sz="3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33787C-2D98-41C2-9ADB-BE0B65FAD19C}"/>
              </a:ext>
            </a:extLst>
          </p:cNvPr>
          <p:cNvSpPr txBox="1"/>
          <p:nvPr/>
        </p:nvSpPr>
        <p:spPr>
          <a:xfrm>
            <a:off x="7268592" y="6031023"/>
            <a:ext cx="17250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play</a:t>
            </a:r>
            <a:r>
              <a:rPr lang="en-US" sz="3200" b="1" dirty="0">
                <a:solidFill>
                  <a:srgbClr val="C00000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f</a:t>
            </a:r>
            <a:r>
              <a:rPr lang="en-US" sz="32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ul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544FD9-A27E-4D0C-B55F-89CDA05EB02A}"/>
              </a:ext>
            </a:extLst>
          </p:cNvPr>
          <p:cNvSpPr txBox="1"/>
          <p:nvPr/>
        </p:nvSpPr>
        <p:spPr>
          <a:xfrm>
            <a:off x="8552568" y="6039992"/>
            <a:ext cx="16359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and el</a:t>
            </a:r>
            <a:r>
              <a:rPr lang="en-US" sz="3200" b="1" dirty="0">
                <a:solidFill>
                  <a:srgbClr val="C00000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f</a:t>
            </a:r>
            <a:r>
              <a:rPr lang="en-US" sz="3200" dirty="0">
                <a:solidFill>
                  <a:srgbClr val="666666"/>
                </a:solidFill>
                <a:effectLst/>
                <a:latin typeface="OpenSans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29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6" grpId="0"/>
      <p:bldP spid="34" grpId="0"/>
      <p:bldP spid="40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9BA200D-A552-4FAA-9844-ACE3F0CE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89" y="318232"/>
            <a:ext cx="174155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Activity 1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267E61-913E-419D-9D6E-C92FFD489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9FD356-1244-400D-BCB0-CDE2B7E2ED59}"/>
              </a:ext>
            </a:extLst>
          </p:cNvPr>
          <p:cNvSpPr txBox="1"/>
          <p:nvPr/>
        </p:nvSpPr>
        <p:spPr>
          <a:xfrm>
            <a:off x="983889" y="768397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Circle the correct word for each picture.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9D0B20-7794-4E57-B8F0-0905926AFC78}"/>
              </a:ext>
            </a:extLst>
          </p:cNvPr>
          <p:cNvSpPr txBox="1"/>
          <p:nvPr/>
        </p:nvSpPr>
        <p:spPr>
          <a:xfrm>
            <a:off x="983890" y="1212199"/>
            <a:ext cx="8284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Then write the names of the picture in your notebook.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C1DAAD-7EFB-48F8-A3DD-B702F6FDFA91}"/>
              </a:ext>
            </a:extLst>
          </p:cNvPr>
          <p:cNvSpPr txBox="1"/>
          <p:nvPr/>
        </p:nvSpPr>
        <p:spPr>
          <a:xfrm>
            <a:off x="1074819" y="1972270"/>
            <a:ext cx="1884287" cy="1122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6AB8FB-0BE1-4F2D-9CDD-F90EB7784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193" y="2052438"/>
            <a:ext cx="939170" cy="52450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8C1EBE1-313F-473B-A057-26B6A1F398FE}"/>
              </a:ext>
            </a:extLst>
          </p:cNvPr>
          <p:cNvSpPr txBox="1"/>
          <p:nvPr/>
        </p:nvSpPr>
        <p:spPr>
          <a:xfrm>
            <a:off x="3310981" y="2005600"/>
            <a:ext cx="104301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leaf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D488F2-299D-4BF8-96EE-AAB0BEDF7B6B}"/>
              </a:ext>
            </a:extLst>
          </p:cNvPr>
          <p:cNvSpPr txBox="1"/>
          <p:nvPr/>
        </p:nvSpPr>
        <p:spPr>
          <a:xfrm>
            <a:off x="5077065" y="2060497"/>
            <a:ext cx="11163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half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00AEC5-9A96-43E3-9A0E-75DF5CCA24BE}"/>
              </a:ext>
            </a:extLst>
          </p:cNvPr>
          <p:cNvSpPr txBox="1"/>
          <p:nvPr/>
        </p:nvSpPr>
        <p:spPr>
          <a:xfrm>
            <a:off x="6764620" y="2047745"/>
            <a:ext cx="12835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cliff</a:t>
            </a:r>
            <a:endParaRPr lang="en-US" sz="3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9220DD-504E-4BB7-994F-E38431C07109}"/>
              </a:ext>
            </a:extLst>
          </p:cNvPr>
          <p:cNvSpPr/>
          <p:nvPr/>
        </p:nvSpPr>
        <p:spPr>
          <a:xfrm>
            <a:off x="6557080" y="2891772"/>
            <a:ext cx="1614903" cy="62440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D3E6291-142E-4B9D-A7F9-BC82FE576092}"/>
              </a:ext>
            </a:extLst>
          </p:cNvPr>
          <p:cNvSpPr/>
          <p:nvPr/>
        </p:nvSpPr>
        <p:spPr>
          <a:xfrm>
            <a:off x="6811914" y="4947558"/>
            <a:ext cx="1407363" cy="558014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948747-157A-4D69-88DB-25D38ABFCD40}"/>
              </a:ext>
            </a:extLst>
          </p:cNvPr>
          <p:cNvSpPr/>
          <p:nvPr/>
        </p:nvSpPr>
        <p:spPr>
          <a:xfrm>
            <a:off x="4791010" y="4057832"/>
            <a:ext cx="1614903" cy="551795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E059733-EB6F-47DB-AF85-695049450874}"/>
              </a:ext>
            </a:extLst>
          </p:cNvPr>
          <p:cNvSpPr/>
          <p:nvPr/>
        </p:nvSpPr>
        <p:spPr>
          <a:xfrm>
            <a:off x="3054013" y="5965354"/>
            <a:ext cx="1299983" cy="492794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E5EB4BE-4DFF-4E2F-A45A-835DD83BD426}"/>
              </a:ext>
            </a:extLst>
          </p:cNvPr>
          <p:cNvSpPr/>
          <p:nvPr/>
        </p:nvSpPr>
        <p:spPr>
          <a:xfrm>
            <a:off x="3054541" y="2039615"/>
            <a:ext cx="1401550" cy="57134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679AF3-37C3-4EB9-B3E5-6FF2DE6A21BE}"/>
              </a:ext>
            </a:extLst>
          </p:cNvPr>
          <p:cNvSpPr txBox="1"/>
          <p:nvPr/>
        </p:nvSpPr>
        <p:spPr>
          <a:xfrm>
            <a:off x="1074819" y="2933344"/>
            <a:ext cx="16506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</a:t>
            </a:r>
            <a:endParaRPr lang="en-US" sz="32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EABD23-3EF7-4D8B-928D-8F4669E04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233" y="3026280"/>
            <a:ext cx="609653" cy="52450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B3509726-4547-4D77-B84F-7D52409364C7}"/>
              </a:ext>
            </a:extLst>
          </p:cNvPr>
          <p:cNvSpPr txBox="1"/>
          <p:nvPr/>
        </p:nvSpPr>
        <p:spPr>
          <a:xfrm>
            <a:off x="3237536" y="2951630"/>
            <a:ext cx="13298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beef		</a:t>
            </a:r>
            <a:endParaRPr lang="en-US" sz="3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650DDA-68F2-452C-9BCB-07FD3AA27A1F}"/>
              </a:ext>
            </a:extLst>
          </p:cNvPr>
          <p:cNvSpPr txBox="1"/>
          <p:nvPr/>
        </p:nvSpPr>
        <p:spPr>
          <a:xfrm>
            <a:off x="5056119" y="3049710"/>
            <a:ext cx="11582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sniff		</a:t>
            </a:r>
            <a:endParaRPr lang="en-US" sz="3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57775F1-A863-48ED-9E0E-35F80AAAA05C}"/>
              </a:ext>
            </a:extLst>
          </p:cNvPr>
          <p:cNvSpPr txBox="1"/>
          <p:nvPr/>
        </p:nvSpPr>
        <p:spPr>
          <a:xfrm>
            <a:off x="6889464" y="2956841"/>
            <a:ext cx="13298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chef</a:t>
            </a:r>
            <a:endParaRPr lang="en-US" sz="32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F2A620-B3FB-41B8-8C00-E8EE82350D9B}"/>
              </a:ext>
            </a:extLst>
          </p:cNvPr>
          <p:cNvSpPr txBox="1"/>
          <p:nvPr/>
        </p:nvSpPr>
        <p:spPr>
          <a:xfrm>
            <a:off x="1083002" y="4026331"/>
            <a:ext cx="16424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dirty="0"/>
          </a:p>
        </p:txBody>
      </p:sp>
      <p:pic>
        <p:nvPicPr>
          <p:cNvPr id="2048" name="Picture 2047">
            <a:extLst>
              <a:ext uri="{FF2B5EF4-FFF2-40B4-BE49-F238E27FC236}">
                <a16:creationId xmlns:a16="http://schemas.microsoft.com/office/drawing/2014/main" id="{767C2BBD-BCF5-48A2-B20F-56DC13A6E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482" y="4005048"/>
            <a:ext cx="628877" cy="54834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8D2E57C-F5EB-4C8B-BED0-C72B6B95A3F8}"/>
              </a:ext>
            </a:extLst>
          </p:cNvPr>
          <p:cNvSpPr txBox="1"/>
          <p:nvPr/>
        </p:nvSpPr>
        <p:spPr>
          <a:xfrm>
            <a:off x="3227345" y="3984002"/>
            <a:ext cx="95332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loaf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BA24FB-B4DC-4774-AF46-2F2FCEE509C9}"/>
              </a:ext>
            </a:extLst>
          </p:cNvPr>
          <p:cNvSpPr txBox="1"/>
          <p:nvPr/>
        </p:nvSpPr>
        <p:spPr>
          <a:xfrm>
            <a:off x="5093770" y="4026331"/>
            <a:ext cx="115826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half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C8D498-A27E-4CF2-81BE-C92A758EEA7A}"/>
              </a:ext>
            </a:extLst>
          </p:cNvPr>
          <p:cNvSpPr txBox="1"/>
          <p:nvPr/>
        </p:nvSpPr>
        <p:spPr>
          <a:xfrm>
            <a:off x="7058584" y="4041341"/>
            <a:ext cx="15866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stiff</a:t>
            </a:r>
            <a:endParaRPr lang="en-US" sz="3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24D5A0-5F51-408E-B46D-7B424DEC0836}"/>
              </a:ext>
            </a:extLst>
          </p:cNvPr>
          <p:cNvSpPr txBox="1"/>
          <p:nvPr/>
        </p:nvSpPr>
        <p:spPr>
          <a:xfrm flipH="1">
            <a:off x="1088347" y="4934178"/>
            <a:ext cx="14614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</a:t>
            </a:r>
            <a:endParaRPr lang="en-US" sz="3200" dirty="0"/>
          </a:p>
        </p:txBody>
      </p:sp>
      <p:pic>
        <p:nvPicPr>
          <p:cNvPr id="2055" name="Picture 2054">
            <a:extLst>
              <a:ext uri="{FF2B5EF4-FFF2-40B4-BE49-F238E27FC236}">
                <a16:creationId xmlns:a16="http://schemas.microsoft.com/office/drawing/2014/main" id="{77FBDFDC-08C9-4D0A-8164-A058D63E6C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9076" y="5028939"/>
            <a:ext cx="597460" cy="426757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143BF3D-36E7-4CD7-9810-1BD78121CC07}"/>
              </a:ext>
            </a:extLst>
          </p:cNvPr>
          <p:cNvSpPr txBox="1"/>
          <p:nvPr/>
        </p:nvSpPr>
        <p:spPr>
          <a:xfrm>
            <a:off x="3270503" y="4904635"/>
            <a:ext cx="82991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leaf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5139BC8-8684-417E-AD49-96CB473E6B87}"/>
              </a:ext>
            </a:extLst>
          </p:cNvPr>
          <p:cNvSpPr txBox="1"/>
          <p:nvPr/>
        </p:nvSpPr>
        <p:spPr>
          <a:xfrm>
            <a:off x="5086433" y="4904635"/>
            <a:ext cx="15252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cliff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BF9A220-9533-4C06-8625-D99924FD8DB0}"/>
              </a:ext>
            </a:extLst>
          </p:cNvPr>
          <p:cNvSpPr txBox="1"/>
          <p:nvPr/>
        </p:nvSpPr>
        <p:spPr>
          <a:xfrm>
            <a:off x="7045771" y="4887708"/>
            <a:ext cx="1525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beef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B049A7-FB42-4B03-8C37-72819852FF70}"/>
              </a:ext>
            </a:extLst>
          </p:cNvPr>
          <p:cNvSpPr txBox="1"/>
          <p:nvPr/>
        </p:nvSpPr>
        <p:spPr>
          <a:xfrm>
            <a:off x="1083002" y="5850515"/>
            <a:ext cx="17134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dirty="0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7E66E7A3-4352-435A-AE29-A7DFFAC2F04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76" y="5940654"/>
            <a:ext cx="632460" cy="40449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6318BBD8-4265-47D3-B387-64198CAA794E}"/>
              </a:ext>
            </a:extLst>
          </p:cNvPr>
          <p:cNvSpPr txBox="1"/>
          <p:nvPr/>
        </p:nvSpPr>
        <p:spPr>
          <a:xfrm>
            <a:off x="3270503" y="5914730"/>
            <a:ext cx="103516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cliff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409D552-36FD-43C2-8A65-A5B08973A256}"/>
              </a:ext>
            </a:extLst>
          </p:cNvPr>
          <p:cNvSpPr txBox="1"/>
          <p:nvPr/>
        </p:nvSpPr>
        <p:spPr>
          <a:xfrm>
            <a:off x="5077065" y="5863896"/>
            <a:ext cx="116910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sniff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245F36-597D-43CE-B644-480C806638A6}"/>
              </a:ext>
            </a:extLst>
          </p:cNvPr>
          <p:cNvSpPr txBox="1"/>
          <p:nvPr/>
        </p:nvSpPr>
        <p:spPr>
          <a:xfrm>
            <a:off x="7061108" y="5919364"/>
            <a:ext cx="1525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chief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83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6" grpId="0" animBg="1"/>
      <p:bldP spid="19" grpId="0" animBg="1"/>
      <p:bldP spid="20" grpId="0" animBg="1"/>
      <p:bldP spid="21" grpId="0" animBg="1"/>
      <p:bldP spid="22" grpId="0" animBg="1"/>
      <p:bldP spid="27" grpId="0"/>
      <p:bldP spid="30" grpId="0"/>
      <p:bldP spid="32" grpId="0"/>
      <p:bldP spid="34" grpId="0"/>
      <p:bldP spid="36" grpId="0"/>
      <p:bldP spid="39" grpId="0"/>
      <p:bldP spid="41" grpId="0"/>
      <p:bldP spid="45" grpId="0"/>
      <p:bldP spid="48" grpId="0"/>
      <p:bldP spid="50" grpId="0"/>
      <p:bldP spid="54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F907BF-9242-424A-AA02-9B3E8D85E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234" y="4596217"/>
            <a:ext cx="1658256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5136C3-9762-4CBC-8647-8C9C2C565F0D}"/>
              </a:ext>
            </a:extLst>
          </p:cNvPr>
          <p:cNvSpPr txBox="1"/>
          <p:nvPr/>
        </p:nvSpPr>
        <p:spPr>
          <a:xfrm>
            <a:off x="2455813" y="682782"/>
            <a:ext cx="81885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8B3605-E1A4-42EB-8E55-8F67119FB304}"/>
              </a:ext>
            </a:extLst>
          </p:cNvPr>
          <p:cNvSpPr txBox="1"/>
          <p:nvPr/>
        </p:nvSpPr>
        <p:spPr>
          <a:xfrm>
            <a:off x="2860830" y="2598484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5400" dirty="0"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8473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150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Heavy</vt:lpstr>
      <vt:lpstr>OpenSans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16</cp:revision>
  <dcterms:created xsi:type="dcterms:W3CDTF">2021-04-22T06:45:37Z</dcterms:created>
  <dcterms:modified xsi:type="dcterms:W3CDTF">2021-04-23T04:13:57Z</dcterms:modified>
</cp:coreProperties>
</file>