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D42ED-2ECA-46AA-9868-2DF222E86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4094A-FC7C-4B12-8E9A-9F464336D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C4779-9574-4F35-9059-6135C1E7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3AE41-EFD6-4753-BD75-6A673944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EAFCB-A89C-40CC-9A42-475295B8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4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6731F-84E1-451A-A3DC-1358C3567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9162E-6A0F-4443-9695-6C7A6365D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3ABDB-C73C-4F31-A1BA-BCC16CF0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89EAC-AC3C-41EE-A812-3EDA8A89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886DC-C151-4D4A-A9CB-AD715359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E0C2B-44D5-4B19-AA84-A2DB6E977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2394D7-F979-4B1A-A76C-5DE769EAA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027B6-AD90-4F40-8C74-7565CCA7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009CE-8E3C-4021-AA95-D328388A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39E0D-C938-4A3C-9743-01DCD465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3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7E82-5385-41D5-8449-8D8B03675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EFF29-B327-4ED6-AD23-D0E8C32B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F50DC-6140-4F94-834A-0BDB9BAF8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304FB-F303-4CA7-BC52-517E0C4A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A3734-22E9-43C0-9C33-C5D974CAC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8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AF7F-69C1-4A6C-A827-CE2E45AF6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9DA94-2327-485E-A038-3807E198B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502BD-2B0B-45D1-8AB7-48B2C0E9A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FF754-D035-420B-AA2D-47D4BCE1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623E9-DF0D-4644-9906-E2BF6919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9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C380-BD71-4275-BE52-CF84CB887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47C1-5C13-4896-9E69-FCC3546F7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1069E-DFFC-470C-A2E0-EA56648B5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230BD-3EE6-4706-B43D-8C77C3362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DFB05-1C98-447D-8622-73654E25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5DC8D-EE88-4744-9F3A-29A35F4DC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9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69E4B-771C-41DC-8BD1-1931BCAB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B7288-338B-4059-A467-1F7FDDF24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DBBC0-A08D-4ECD-AA06-11C94C94C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FB0E2-A3C5-4465-B97B-F0845CBE0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D9117-14EE-412E-8A5D-BD05DFB66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CACEB8-9862-46F5-A7F8-801709FE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256DFE-2AF1-4C6D-8758-CB1AE7B3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A5DE2-AF37-4C1E-B4AB-6FB24E3F6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1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369DF-82EF-4E17-881C-1AEAE7B4C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4A5FA2-A834-43E9-B57B-17E8F45F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A2CC9C-40B6-4732-968F-C4B9E3EE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B4647-0545-45A7-82EF-D92883C02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0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71F6A-E4FA-4A1A-8F20-F23C946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245C3B-B610-40EE-BF79-A6841F1C0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ADB8E-58EB-4079-8412-8846A878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4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92DA-D9F0-42D4-8C6B-CC58201E4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174B3-F8AB-431F-8F7C-AF8732FA8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FF8E3-C9BD-42B2-BA66-05B8DD5BD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96B04-51EB-4616-967B-B6FE5FBE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9DF9E-B247-45D3-B8BB-20A196545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05F87-E111-4A45-9D6A-3A33186D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3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9BD21-E59D-4AA6-9519-70E02CC40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F26CA6-6BF6-41AC-8BB8-3E2B1D820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BCA8C-DD49-4E74-885E-C6F1A8B01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6CCD3-FE99-46C5-903A-D25398EB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9D2BC-6A47-4C7A-BDFE-CB8833A5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03C6E-354D-4B63-B278-F2778E39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8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0D16C0-4CDD-4679-B9C2-7A8D97F4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CA6BD-E81F-4DD1-8373-ABDF11BB5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357B2-2FB7-45E5-8C4C-78E7B51FA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21FA-0251-4A0C-92B4-ABAD4AADD62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53C2C-1A29-43D1-8A40-011139550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AFC82-5C5E-4402-B127-B32B51AA6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684E6-0355-4738-B42F-12A5F6957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7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71767F-C15C-4824-A8B7-6AAA7D23D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71" y="4686860"/>
            <a:ext cx="1694835" cy="15790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FE9EE0-160A-4912-80F8-C1B9A4374598}"/>
              </a:ext>
            </a:extLst>
          </p:cNvPr>
          <p:cNvSpPr txBox="1"/>
          <p:nvPr/>
        </p:nvSpPr>
        <p:spPr>
          <a:xfrm>
            <a:off x="1043971" y="2416800"/>
            <a:ext cx="7809084" cy="1036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Mmm</a:t>
            </a: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… Strawberries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45FDF2-E99C-4FCE-866D-3EDF0D3E4BC7}"/>
              </a:ext>
            </a:extLst>
          </p:cNvPr>
          <p:cNvSpPr txBox="1"/>
          <p:nvPr/>
        </p:nvSpPr>
        <p:spPr>
          <a:xfrm>
            <a:off x="1043971" y="3453238"/>
            <a:ext cx="6094520" cy="530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Reading comprehension | Exercise 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611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DBA158-285F-4414-A05A-56E3072D364F}"/>
              </a:ext>
            </a:extLst>
          </p:cNvPr>
          <p:cNvSpPr txBox="1"/>
          <p:nvPr/>
        </p:nvSpPr>
        <p:spPr>
          <a:xfrm>
            <a:off x="1011382" y="1525632"/>
            <a:ext cx="609600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Read the story.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4A4133-0B73-4E41-BB4D-284F7E4639D9}"/>
              </a:ext>
            </a:extLst>
          </p:cNvPr>
          <p:cNvSpPr txBox="1"/>
          <p:nvPr/>
        </p:nvSpPr>
        <p:spPr>
          <a:xfrm>
            <a:off x="3865418" y="691988"/>
            <a:ext cx="4627418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Mmm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… Strawberries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4C517F-DACB-47D0-AC11-CF451DD4AACE}"/>
              </a:ext>
            </a:extLst>
          </p:cNvPr>
          <p:cNvSpPr txBox="1"/>
          <p:nvPr/>
        </p:nvSpPr>
        <p:spPr>
          <a:xfrm>
            <a:off x="2158685" y="2294586"/>
            <a:ext cx="6454738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Lily has a strawberry plant in her backyard.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C2081-D7C1-4417-A883-3A47ABBFCA77}"/>
              </a:ext>
            </a:extLst>
          </p:cNvPr>
          <p:cNvSpPr txBox="1"/>
          <p:nvPr/>
        </p:nvSpPr>
        <p:spPr>
          <a:xfrm>
            <a:off x="2158685" y="2859622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Her dad bought it from the local nursery. 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18EC3F-7E88-4746-9C95-8757F9D1865A}"/>
              </a:ext>
            </a:extLst>
          </p:cNvPr>
          <p:cNvSpPr txBox="1"/>
          <p:nvPr/>
        </p:nvSpPr>
        <p:spPr>
          <a:xfrm>
            <a:off x="2158685" y="3375257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Her mom helped her plant it properly. 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6EE28C-6224-43A6-B8F4-E00B4301EE24}"/>
              </a:ext>
            </a:extLst>
          </p:cNvPr>
          <p:cNvSpPr txBox="1"/>
          <p:nvPr/>
        </p:nvSpPr>
        <p:spPr>
          <a:xfrm>
            <a:off x="2158685" y="3872466"/>
            <a:ext cx="72093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Lily and her sister watered the plant every day.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4ACE9F-2C4D-4AC0-A8F6-757D30641A9F}"/>
              </a:ext>
            </a:extLst>
          </p:cNvPr>
          <p:cNvSpPr txBox="1"/>
          <p:nvPr/>
        </p:nvSpPr>
        <p:spPr>
          <a:xfrm>
            <a:off x="2158685" y="4347979"/>
            <a:ext cx="820364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 Lily and her sister were waiting to see the strawberries on the plant.</a:t>
            </a:r>
            <a:endParaRPr lang="en-US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3B4CE0-B011-48D3-B171-632DEACF7E2D}"/>
              </a:ext>
            </a:extLst>
          </p:cNvPr>
          <p:cNvSpPr txBox="1"/>
          <p:nvPr/>
        </p:nvSpPr>
        <p:spPr>
          <a:xfrm>
            <a:off x="2158685" y="5334219"/>
            <a:ext cx="49937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Soon their hard work paid off. 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59D02C-2411-4CBB-8F59-D6947C74E1D9}"/>
              </a:ext>
            </a:extLst>
          </p:cNvPr>
          <p:cNvSpPr txBox="1"/>
          <p:nvPr/>
        </p:nvSpPr>
        <p:spPr>
          <a:xfrm>
            <a:off x="2158685" y="5828495"/>
            <a:ext cx="87963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had juicy, red, and plump strawberries to eat.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768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5BC780-FAC9-484D-A211-90455D1671E4}"/>
              </a:ext>
            </a:extLst>
          </p:cNvPr>
          <p:cNvSpPr txBox="1"/>
          <p:nvPr/>
        </p:nvSpPr>
        <p:spPr>
          <a:xfrm>
            <a:off x="1040905" y="525513"/>
            <a:ext cx="6061231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Answer the questions below.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C3C406-3218-4104-AEC0-47187BAA7DEC}"/>
              </a:ext>
            </a:extLst>
          </p:cNvPr>
          <p:cNvSpPr txBox="1"/>
          <p:nvPr/>
        </p:nvSpPr>
        <p:spPr>
          <a:xfrm>
            <a:off x="1040904" y="1589318"/>
            <a:ext cx="10091694" cy="1660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is the strawberry plant?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5A60A7-4E80-49E0-A474-C28A9332DC7C}"/>
              </a:ext>
            </a:extLst>
          </p:cNvPr>
          <p:cNvSpPr txBox="1"/>
          <p:nvPr/>
        </p:nvSpPr>
        <p:spPr>
          <a:xfrm>
            <a:off x="1040904" y="4181927"/>
            <a:ext cx="9390357" cy="1660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Who bought the strawberry plant?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E176E9-D2CD-4BEA-A73D-431DC3BDE205}"/>
              </a:ext>
            </a:extLst>
          </p:cNvPr>
          <p:cNvSpPr txBox="1"/>
          <p:nvPr/>
        </p:nvSpPr>
        <p:spPr>
          <a:xfrm>
            <a:off x="1764435" y="2554095"/>
            <a:ext cx="66249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 strawberry plant is in her backyard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61321F-8B40-4DDB-B2C7-84844B4B8F4B}"/>
              </a:ext>
            </a:extLst>
          </p:cNvPr>
          <p:cNvSpPr txBox="1"/>
          <p:nvPr/>
        </p:nvSpPr>
        <p:spPr>
          <a:xfrm>
            <a:off x="1760739" y="5153496"/>
            <a:ext cx="64196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Her dad bought the strawberry plant.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3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EB7EE9-5B43-4778-8A11-779C860CB8BE}"/>
              </a:ext>
            </a:extLst>
          </p:cNvPr>
          <p:cNvSpPr txBox="1"/>
          <p:nvPr/>
        </p:nvSpPr>
        <p:spPr>
          <a:xfrm>
            <a:off x="827099" y="442810"/>
            <a:ext cx="9798729" cy="1660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 Who watered the plant every day?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___________________________________________________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1619DA-B9E3-4B36-9FB4-A6BAE09B3B54}"/>
              </a:ext>
            </a:extLst>
          </p:cNvPr>
          <p:cNvSpPr txBox="1"/>
          <p:nvPr/>
        </p:nvSpPr>
        <p:spPr>
          <a:xfrm>
            <a:off x="827099" y="2684421"/>
            <a:ext cx="9798729" cy="1660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What were Lily and her sister waiting for?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3A5182-2FFB-4267-ACFA-220A9CC1288D}"/>
              </a:ext>
            </a:extLst>
          </p:cNvPr>
          <p:cNvSpPr txBox="1"/>
          <p:nvPr/>
        </p:nvSpPr>
        <p:spPr>
          <a:xfrm>
            <a:off x="889427" y="4926032"/>
            <a:ext cx="9674071" cy="1660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How were the strawberries?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B82D18-32BE-442B-A674-912EF0FA4DEA}"/>
              </a:ext>
            </a:extLst>
          </p:cNvPr>
          <p:cNvSpPr txBox="1"/>
          <p:nvPr/>
        </p:nvSpPr>
        <p:spPr>
          <a:xfrm>
            <a:off x="2168370" y="1426631"/>
            <a:ext cx="37707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Lily and her sister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9AD9E7-1E91-4A3F-9F2A-EEC9B7117FEA}"/>
              </a:ext>
            </a:extLst>
          </p:cNvPr>
          <p:cNvSpPr txBox="1"/>
          <p:nvPr/>
        </p:nvSpPr>
        <p:spPr>
          <a:xfrm>
            <a:off x="1006877" y="3654926"/>
            <a:ext cx="90781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They were waiting to see the strawberries on the plant.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861F32-B620-4F3B-AC5D-1314AE4E34AF}"/>
              </a:ext>
            </a:extLst>
          </p:cNvPr>
          <p:cNvSpPr txBox="1"/>
          <p:nvPr/>
        </p:nvSpPr>
        <p:spPr>
          <a:xfrm>
            <a:off x="1085295" y="5830415"/>
            <a:ext cx="80587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strawberries are juicy, red, and plump.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7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E7BE58-8C55-47B1-AFCC-9219456FC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582" y="4825405"/>
            <a:ext cx="1694835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27D0B2-CC2D-4AAF-974A-4D9027C67ED9}"/>
              </a:ext>
            </a:extLst>
          </p:cNvPr>
          <p:cNvSpPr txBox="1"/>
          <p:nvPr/>
        </p:nvSpPr>
        <p:spPr>
          <a:xfrm>
            <a:off x="2909454" y="625872"/>
            <a:ext cx="73429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FC9D6B-9D5C-43A7-92DD-9CB3AA4B01A8}"/>
              </a:ext>
            </a:extLst>
          </p:cNvPr>
          <p:cNvSpPr txBox="1"/>
          <p:nvPr/>
        </p:nvSpPr>
        <p:spPr>
          <a:xfrm>
            <a:off x="3047999" y="2616323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3959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190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10</cp:revision>
  <dcterms:created xsi:type="dcterms:W3CDTF">2021-04-12T04:17:05Z</dcterms:created>
  <dcterms:modified xsi:type="dcterms:W3CDTF">2021-04-13T05:35:24Z</dcterms:modified>
</cp:coreProperties>
</file>