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66675-03DA-4474-A003-B2147A8B3B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AA38A-113A-4B43-9226-7AD8E6E0D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D3712-925E-4AA4-914F-757EF68D1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D8F6-32CA-460A-BB74-D3BAC67324C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C481B-D29F-4458-AC41-59E6CFE81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F1301-21AC-4F75-A15C-4726FB01C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305F-AE02-4F85-9319-5C1DDE0A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9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979B3-9263-4F56-A400-F86B50036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5C2A1D-1160-4AD6-8C4A-072314558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3A9FE-78F5-4683-9DAD-1B25B270A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D8F6-32CA-460A-BB74-D3BAC67324C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C3188-D25C-4405-B459-66650DDC2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C3ED1-918A-41E8-A13B-FAFD6CC3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305F-AE02-4F85-9319-5C1DDE0A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7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7BA9E4-A3C0-40CA-B6CC-886A5EC636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645DF7-2C0A-4023-9E1E-D0089256B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CDFB3-1F79-400A-B11E-403C7EAB1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D8F6-32CA-460A-BB74-D3BAC67324C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E7E63-4BEA-4EC1-B415-1EB3D95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E7A6E-12B8-4A53-A04E-765A8C761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305F-AE02-4F85-9319-5C1DDE0A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8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8CB8E-74D4-410B-932C-D95988CC8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24A35-D77C-4965-858D-41BB3182B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54329-5922-4546-A1FD-D4CB944B4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D8F6-32CA-460A-BB74-D3BAC67324C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D715-1192-4749-9280-936325FA0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9912E-82E7-4FD4-A1C8-0A3E79EA1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305F-AE02-4F85-9319-5C1DDE0A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8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D677A-6D25-449D-A8FE-788851736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B5C10-F28C-4BCD-B5C1-FC16DC0C5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E6805-6A85-4172-AD33-42083E83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D8F6-32CA-460A-BB74-D3BAC67324C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92A90-08E5-4215-BA59-D32B8AFA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6960C-43CF-4E6A-BD26-4B05E2DE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305F-AE02-4F85-9319-5C1DDE0A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97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0B319-D7CD-4C06-A655-291E3B98E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9DE62-5801-4549-95DC-E827B3FF99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428D73-DA11-4CF9-8EAB-B669EAD33E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01025F-443F-4F34-98E0-CA6DDFFC3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D8F6-32CA-460A-BB74-D3BAC67324C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6684E-6A4C-4A41-AC28-3186C691D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54D76-B63F-4D34-83A2-46E9FC3CD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305F-AE02-4F85-9319-5C1DDE0A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3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9430B-48B2-4399-80FA-4D937AE0A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1D49B-AB90-4E6E-951B-94638CB8C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91429C-7F4D-4542-BC60-A5BA2FB8C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47840C-A42A-49DB-8611-D9F4D03E0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52C471-B35A-4DAA-BE96-D1C5BA650C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05AC52-BA41-48C3-A695-47E5C769C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D8F6-32CA-460A-BB74-D3BAC67324C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8394AB-48BD-415B-A8F6-40A37769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F225-FCBC-4EBB-8922-257E657F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305F-AE02-4F85-9319-5C1DDE0A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501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62BB3-982A-4A64-AB96-C44427181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B2B4F5-0692-40CA-9C7D-404DA1DEF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D8F6-32CA-460A-BB74-D3BAC67324C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915DB5-A08B-4C4A-AC56-903D20FB7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901665-51F3-4587-823A-5A110FE55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305F-AE02-4F85-9319-5C1DDE0A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24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FB61C1-48EE-4ACE-966E-02D3D43B6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D8F6-32CA-460A-BB74-D3BAC67324C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FA53B9-9AC4-4379-BDC5-62D94F386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5C032-0C9B-4477-9D9D-9F3AD18A3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305F-AE02-4F85-9319-5C1DDE0A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5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4D03-B3A1-4DBE-987A-5B8729BA9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8C466-B1D5-42DA-98B5-18806176E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BFB4C0-9058-47B7-81CE-95D285033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6DD119-8A6E-44B9-9F48-C53230A48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D8F6-32CA-460A-BB74-D3BAC67324C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CD695-7259-4056-88EE-7E7B0C3B2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B772E-0186-437C-AB14-9A443FCD1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305F-AE02-4F85-9319-5C1DDE0A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9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0EA70-6BDE-4C2B-B830-D54208088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52AF33-93D2-4512-BD9E-9C3D9BBE0F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A501F1-0000-431A-B9F0-42E27D68E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A0209-F2FE-403E-84F1-516A40EA6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1D8F6-32CA-460A-BB74-D3BAC67324C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7EB07-86CA-4F27-B8A5-DBD68BD3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B7671-40B1-4496-9DE2-69633E8F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8305F-AE02-4F85-9319-5C1DDE0A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2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E83F2D-D976-4A4D-AF41-17A249E81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57E3D8-6F8C-439D-AC17-C9273A50A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6F0DB-1E5E-4DE6-AF90-7E65D1562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1D8F6-32CA-460A-BB74-D3BAC67324C6}" type="datetimeFigureOut">
              <a:rPr lang="en-US" smtClean="0"/>
              <a:t>5/13/2021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89F47-50E8-4363-A564-3975CCEAA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05944-95CC-4904-BB4B-C6FB166CF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8305F-AE02-4F85-9319-5C1DDE0A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5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30C3A8-9078-4229-91F3-47C63AA9BB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365" y="4537572"/>
            <a:ext cx="1658256" cy="15790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AD0094-438C-4F2C-9DF3-3BA72E212536}"/>
              </a:ext>
            </a:extLst>
          </p:cNvPr>
          <p:cNvSpPr txBox="1"/>
          <p:nvPr/>
        </p:nvSpPr>
        <p:spPr>
          <a:xfrm>
            <a:off x="999673" y="2229842"/>
            <a:ext cx="8767782" cy="1036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Adjectives Quiz | For Kids</a:t>
            </a:r>
            <a:endParaRPr lang="en-US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4611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870FDA-11B0-49D0-B730-5A21D0CC5693}"/>
              </a:ext>
            </a:extLst>
          </p:cNvPr>
          <p:cNvSpPr txBox="1"/>
          <p:nvPr/>
        </p:nvSpPr>
        <p:spPr>
          <a:xfrm>
            <a:off x="1343891" y="1550969"/>
            <a:ext cx="6096000" cy="721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What is an adjective?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B4FC62-DC8C-446E-B788-2E047C4D3EDA}"/>
              </a:ext>
            </a:extLst>
          </p:cNvPr>
          <p:cNvSpPr txBox="1"/>
          <p:nvPr/>
        </p:nvSpPr>
        <p:spPr>
          <a:xfrm>
            <a:off x="4502727" y="598116"/>
            <a:ext cx="31449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Adjectives Quiz </a:t>
            </a:r>
            <a:endParaRPr lang="en-US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D8E15B-B87F-4643-8DD3-7AD5FA9E7E6F}"/>
              </a:ext>
            </a:extLst>
          </p:cNvPr>
          <p:cNvSpPr txBox="1"/>
          <p:nvPr/>
        </p:nvSpPr>
        <p:spPr>
          <a:xfrm>
            <a:off x="1454734" y="2445345"/>
            <a:ext cx="958734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Adjective is a word that describes or modifies a noun.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849121-73D2-4ADF-AF9F-634875434610}"/>
              </a:ext>
            </a:extLst>
          </p:cNvPr>
          <p:cNvSpPr txBox="1"/>
          <p:nvPr/>
        </p:nvSpPr>
        <p:spPr>
          <a:xfrm>
            <a:off x="1454726" y="3237867"/>
            <a:ext cx="958734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Adjectives describe nouns by giving some information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about an object size,  </a:t>
            </a:r>
            <a:endParaRPr lang="en-US" sz="3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D86F97-D7BC-44ED-A727-7B505D893E4E}"/>
              </a:ext>
            </a:extLst>
          </p:cNvPr>
          <p:cNvSpPr txBox="1"/>
          <p:nvPr/>
        </p:nvSpPr>
        <p:spPr>
          <a:xfrm>
            <a:off x="5017071" y="4221734"/>
            <a:ext cx="15794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hape,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1ADFEA-4262-43EB-ABC4-DA0FE19DF18B}"/>
              </a:ext>
            </a:extLst>
          </p:cNvPr>
          <p:cNvSpPr txBox="1"/>
          <p:nvPr/>
        </p:nvSpPr>
        <p:spPr>
          <a:xfrm>
            <a:off x="6234558" y="4200242"/>
            <a:ext cx="13993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age, </a:t>
            </a:r>
            <a:endParaRPr lang="en-US" sz="3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69E7F7-78E3-4C66-BC8F-C93DA5AEC5B6}"/>
              </a:ext>
            </a:extLst>
          </p:cNvPr>
          <p:cNvSpPr txBox="1"/>
          <p:nvPr/>
        </p:nvSpPr>
        <p:spPr>
          <a:xfrm flipH="1">
            <a:off x="8513640" y="4195337"/>
            <a:ext cx="15794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looks, </a:t>
            </a:r>
            <a:endParaRPr lang="en-US" sz="3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F778E71-11C0-463F-A451-129BDF05C9D5}"/>
              </a:ext>
            </a:extLst>
          </p:cNvPr>
          <p:cNvSpPr txBox="1"/>
          <p:nvPr/>
        </p:nvSpPr>
        <p:spPr>
          <a:xfrm>
            <a:off x="7114331" y="4200242"/>
            <a:ext cx="13993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tastes, </a:t>
            </a:r>
            <a:endParaRPr lang="en-US" sz="3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549DA2-1641-4F16-A617-9A9EC4273474}"/>
              </a:ext>
            </a:extLst>
          </p:cNvPr>
          <p:cNvSpPr txBox="1"/>
          <p:nvPr/>
        </p:nvSpPr>
        <p:spPr>
          <a:xfrm>
            <a:off x="1454726" y="5015274"/>
            <a:ext cx="12954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color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, 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EE6CD1B-97CB-4C20-BCEE-B7E5536C4186}"/>
              </a:ext>
            </a:extLst>
          </p:cNvPr>
          <p:cNvSpPr txBox="1"/>
          <p:nvPr/>
        </p:nvSpPr>
        <p:spPr>
          <a:xfrm>
            <a:off x="2549236" y="5014643"/>
            <a:ext cx="19534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smell etc.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686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3" grpId="0"/>
      <p:bldP spid="15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FB1C4B-9EB5-490D-8526-AA876D3239DC}"/>
              </a:ext>
            </a:extLst>
          </p:cNvPr>
          <p:cNvSpPr txBox="1"/>
          <p:nvPr/>
        </p:nvSpPr>
        <p:spPr>
          <a:xfrm>
            <a:off x="1066799" y="1333374"/>
            <a:ext cx="987829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A. Underline the adjectives in the following sentences.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ABD549-3350-4F43-9633-6AF9EA109100}"/>
              </a:ext>
            </a:extLst>
          </p:cNvPr>
          <p:cNvSpPr txBox="1"/>
          <p:nvPr/>
        </p:nvSpPr>
        <p:spPr>
          <a:xfrm>
            <a:off x="4793673" y="494206"/>
            <a:ext cx="31726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Adjectives Quiz </a:t>
            </a:r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347D75-1943-48DD-8E4F-F995B7CC6C15}"/>
              </a:ext>
            </a:extLst>
          </p:cNvPr>
          <p:cNvSpPr txBox="1"/>
          <p:nvPr/>
        </p:nvSpPr>
        <p:spPr>
          <a:xfrm>
            <a:off x="1537855" y="2425908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1. Daisy is a lovely woman.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CAA8CE-B26F-40D6-9DE3-306FD59D664A}"/>
              </a:ext>
            </a:extLst>
          </p:cNvPr>
          <p:cNvSpPr txBox="1"/>
          <p:nvPr/>
        </p:nvSpPr>
        <p:spPr>
          <a:xfrm>
            <a:off x="1537855" y="3573253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2. She is clever and nice.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D95A31-F528-4C9F-8CF6-8BCB8202E726}"/>
              </a:ext>
            </a:extLst>
          </p:cNvPr>
          <p:cNvSpPr txBox="1"/>
          <p:nvPr/>
        </p:nvSpPr>
        <p:spPr>
          <a:xfrm>
            <a:off x="1537855" y="4780509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3. It is a hot day.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7E20A4-E9A7-4C39-BBCB-6A3632D5671F}"/>
              </a:ext>
            </a:extLst>
          </p:cNvPr>
          <p:cNvSpPr txBox="1"/>
          <p:nvPr/>
        </p:nvSpPr>
        <p:spPr>
          <a:xfrm>
            <a:off x="3810000" y="2425908"/>
            <a:ext cx="17456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lovely</a:t>
            </a:r>
            <a:endParaRPr lang="en-US" sz="36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6F9BE6E-138B-4762-A4D0-F765064DBF89}"/>
              </a:ext>
            </a:extLst>
          </p:cNvPr>
          <p:cNvCxnSpPr>
            <a:cxnSpLocks/>
          </p:cNvCxnSpPr>
          <p:nvPr/>
        </p:nvCxnSpPr>
        <p:spPr>
          <a:xfrm>
            <a:off x="3810000" y="2897957"/>
            <a:ext cx="13300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1533A6C4-63DF-43FF-BF9D-4FB2813A1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484" y="3487981"/>
            <a:ext cx="3328704" cy="963251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C36DFF5-83B8-4E82-8E7A-7942D760F597}"/>
              </a:ext>
            </a:extLst>
          </p:cNvPr>
          <p:cNvCxnSpPr>
            <a:cxnSpLocks/>
          </p:cNvCxnSpPr>
          <p:nvPr/>
        </p:nvCxnSpPr>
        <p:spPr>
          <a:xfrm>
            <a:off x="3144982" y="4066848"/>
            <a:ext cx="13300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62FAB55-BA91-4939-B46D-6CC2554DEFE7}"/>
              </a:ext>
            </a:extLst>
          </p:cNvPr>
          <p:cNvCxnSpPr>
            <a:cxnSpLocks/>
          </p:cNvCxnSpPr>
          <p:nvPr/>
        </p:nvCxnSpPr>
        <p:spPr>
          <a:xfrm>
            <a:off x="5140036" y="4099666"/>
            <a:ext cx="10252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E911AF4-3283-4710-9F9C-1326666A35FA}"/>
              </a:ext>
            </a:extLst>
          </p:cNvPr>
          <p:cNvSpPr txBox="1"/>
          <p:nvPr/>
        </p:nvSpPr>
        <p:spPr>
          <a:xfrm>
            <a:off x="3085950" y="4808909"/>
            <a:ext cx="11222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hot</a:t>
            </a:r>
            <a:endParaRPr lang="en-US" sz="32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935BC35-CA45-4B90-8D74-A855907920FF}"/>
              </a:ext>
            </a:extLst>
          </p:cNvPr>
          <p:cNvCxnSpPr>
            <a:cxnSpLocks/>
          </p:cNvCxnSpPr>
          <p:nvPr/>
        </p:nvCxnSpPr>
        <p:spPr>
          <a:xfrm>
            <a:off x="3018484" y="5353655"/>
            <a:ext cx="10252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5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1" grpId="0"/>
      <p:bldP spid="15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04E8DF-75E6-4F94-A85E-117DA517F499}"/>
              </a:ext>
            </a:extLst>
          </p:cNvPr>
          <p:cNvSpPr txBox="1"/>
          <p:nvPr/>
        </p:nvSpPr>
        <p:spPr>
          <a:xfrm>
            <a:off x="4454236" y="556552"/>
            <a:ext cx="32835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Adjectives Quiz 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0FA4E3-1A6A-4467-A24B-734F3B24233E}"/>
              </a:ext>
            </a:extLst>
          </p:cNvPr>
          <p:cNvSpPr txBox="1"/>
          <p:nvPr/>
        </p:nvSpPr>
        <p:spPr>
          <a:xfrm>
            <a:off x="1693717" y="1711191"/>
            <a:ext cx="88045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4. There is a small snake in the bush.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0AA869-F289-44D6-8517-F838A2B1F7E9}"/>
              </a:ext>
            </a:extLst>
          </p:cNvPr>
          <p:cNvSpPr txBox="1"/>
          <p:nvPr/>
        </p:nvSpPr>
        <p:spPr>
          <a:xfrm>
            <a:off x="1641763" y="2778503"/>
            <a:ext cx="949729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5. Be careful! That car is running to you.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0AA424-9D0B-4444-A24A-7B49B047990E}"/>
              </a:ext>
            </a:extLst>
          </p:cNvPr>
          <p:cNvSpPr txBox="1"/>
          <p:nvPr/>
        </p:nvSpPr>
        <p:spPr>
          <a:xfrm>
            <a:off x="1641763" y="3870248"/>
            <a:ext cx="909551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6. Do you want a red pen or a black pen?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9E7930-D2DC-4323-8411-C419D5589A1D}"/>
              </a:ext>
            </a:extLst>
          </p:cNvPr>
          <p:cNvSpPr txBox="1"/>
          <p:nvPr/>
        </p:nvSpPr>
        <p:spPr>
          <a:xfrm>
            <a:off x="1641763" y="4952724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7. Those students are very tall.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ED0538-F452-4484-81EB-F71F223DF4DF}"/>
              </a:ext>
            </a:extLst>
          </p:cNvPr>
          <p:cNvSpPr txBox="1"/>
          <p:nvPr/>
        </p:nvSpPr>
        <p:spPr>
          <a:xfrm>
            <a:off x="3986645" y="1694426"/>
            <a:ext cx="14062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small</a:t>
            </a:r>
            <a:endParaRPr lang="en-US" sz="36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8A250EB-7CBC-436A-8348-6D234FEAFAAB}"/>
              </a:ext>
            </a:extLst>
          </p:cNvPr>
          <p:cNvCxnSpPr>
            <a:cxnSpLocks/>
          </p:cNvCxnSpPr>
          <p:nvPr/>
        </p:nvCxnSpPr>
        <p:spPr>
          <a:xfrm>
            <a:off x="3941617" y="2267176"/>
            <a:ext cx="13300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38A099C-22C0-40C3-869A-F3D89592279B}"/>
              </a:ext>
            </a:extLst>
          </p:cNvPr>
          <p:cNvSpPr txBox="1"/>
          <p:nvPr/>
        </p:nvSpPr>
        <p:spPr>
          <a:xfrm>
            <a:off x="2687781" y="2786171"/>
            <a:ext cx="184265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careful</a:t>
            </a:r>
            <a:endParaRPr lang="en-US" sz="3600" b="1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23FE8C8-FEAD-4139-A6AB-5D690AD193FC}"/>
              </a:ext>
            </a:extLst>
          </p:cNvPr>
          <p:cNvCxnSpPr>
            <a:cxnSpLocks/>
          </p:cNvCxnSpPr>
          <p:nvPr/>
        </p:nvCxnSpPr>
        <p:spPr>
          <a:xfrm>
            <a:off x="2687781" y="3313594"/>
            <a:ext cx="13300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66FDBDC-0DC0-4B3E-A22E-A3BD1532F9A5}"/>
              </a:ext>
            </a:extLst>
          </p:cNvPr>
          <p:cNvSpPr txBox="1"/>
          <p:nvPr/>
        </p:nvSpPr>
        <p:spPr>
          <a:xfrm>
            <a:off x="4842164" y="386135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ed		     black</a:t>
            </a:r>
            <a:endParaRPr lang="en-US" sz="3600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7B03A02-E290-4C99-96BA-E32A4640FB46}"/>
              </a:ext>
            </a:extLst>
          </p:cNvPr>
          <p:cNvCxnSpPr>
            <a:cxnSpLocks/>
          </p:cNvCxnSpPr>
          <p:nvPr/>
        </p:nvCxnSpPr>
        <p:spPr>
          <a:xfrm>
            <a:off x="7200899" y="4403480"/>
            <a:ext cx="1073728" cy="1149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F69BF1A-F939-4C24-B76E-2DA85FE0BC8C}"/>
              </a:ext>
            </a:extLst>
          </p:cNvPr>
          <p:cNvCxnSpPr>
            <a:cxnSpLocks/>
          </p:cNvCxnSpPr>
          <p:nvPr/>
        </p:nvCxnSpPr>
        <p:spPr>
          <a:xfrm>
            <a:off x="4762499" y="4403480"/>
            <a:ext cx="101830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45D9A30-5915-46AD-94C6-68CBA751D427}"/>
              </a:ext>
            </a:extLst>
          </p:cNvPr>
          <p:cNvSpPr txBox="1"/>
          <p:nvPr/>
        </p:nvSpPr>
        <p:spPr>
          <a:xfrm>
            <a:off x="6657110" y="4975587"/>
            <a:ext cx="17144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tall</a:t>
            </a:r>
            <a:endParaRPr lang="en-US" sz="36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3CEF511-E94E-48C6-837F-5C0884456762}"/>
              </a:ext>
            </a:extLst>
          </p:cNvPr>
          <p:cNvCxnSpPr>
            <a:cxnSpLocks/>
          </p:cNvCxnSpPr>
          <p:nvPr/>
        </p:nvCxnSpPr>
        <p:spPr>
          <a:xfrm>
            <a:off x="6657110" y="5453214"/>
            <a:ext cx="85724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67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  <p:bldP spid="16" grpId="0"/>
      <p:bldP spid="19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560CE2-534A-410B-8279-58A8517EE22C}"/>
              </a:ext>
            </a:extLst>
          </p:cNvPr>
          <p:cNvSpPr txBox="1"/>
          <p:nvPr/>
        </p:nvSpPr>
        <p:spPr>
          <a:xfrm>
            <a:off x="1565564" y="1828767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8. John is a quite boy.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9821EE-1846-44C7-A6AA-42F5812F9D56}"/>
              </a:ext>
            </a:extLst>
          </p:cNvPr>
          <p:cNvSpPr txBox="1"/>
          <p:nvPr/>
        </p:nvSpPr>
        <p:spPr>
          <a:xfrm>
            <a:off x="4613564" y="639680"/>
            <a:ext cx="3200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Adjectives Quiz </a:t>
            </a:r>
            <a:endParaRPr lang="en-US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EF5ECE-EFE9-461D-B0D1-DC9543A1CA55}"/>
              </a:ext>
            </a:extLst>
          </p:cNvPr>
          <p:cNvSpPr txBox="1"/>
          <p:nvPr/>
        </p:nvSpPr>
        <p:spPr>
          <a:xfrm>
            <a:off x="1565564" y="3169130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9. That book is very interesting.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C76B1-1C83-4790-B4B3-69090C839FE1}"/>
              </a:ext>
            </a:extLst>
          </p:cNvPr>
          <p:cNvSpPr txBox="1"/>
          <p:nvPr/>
        </p:nvSpPr>
        <p:spPr>
          <a:xfrm>
            <a:off x="1468580" y="4523347"/>
            <a:ext cx="985058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10. There is an interesting film on TV tonight.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  <a:endParaRPr lang="en-US" sz="3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BB4579-0C99-4BDA-9D95-491EB394BA33}"/>
              </a:ext>
            </a:extLst>
          </p:cNvPr>
          <p:cNvSpPr txBox="1"/>
          <p:nvPr/>
        </p:nvSpPr>
        <p:spPr>
          <a:xfrm>
            <a:off x="3664525" y="1828767"/>
            <a:ext cx="17387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quite</a:t>
            </a:r>
            <a:endParaRPr lang="en-US" sz="3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B7E5DC4-3973-4E9E-BB28-68B185D1F3A1}"/>
              </a:ext>
            </a:extLst>
          </p:cNvPr>
          <p:cNvCxnSpPr>
            <a:cxnSpLocks/>
          </p:cNvCxnSpPr>
          <p:nvPr/>
        </p:nvCxnSpPr>
        <p:spPr>
          <a:xfrm>
            <a:off x="3588328" y="2343775"/>
            <a:ext cx="133003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08A750-0AFB-4605-8D46-416E2024CDE9}"/>
              </a:ext>
            </a:extLst>
          </p:cNvPr>
          <p:cNvCxnSpPr>
            <a:cxnSpLocks/>
          </p:cNvCxnSpPr>
          <p:nvPr/>
        </p:nvCxnSpPr>
        <p:spPr>
          <a:xfrm>
            <a:off x="5347855" y="3671422"/>
            <a:ext cx="1925782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0945C75-AF7E-4EEE-8D63-C682B7795CB9}"/>
              </a:ext>
            </a:extLst>
          </p:cNvPr>
          <p:cNvCxnSpPr>
            <a:cxnSpLocks/>
          </p:cNvCxnSpPr>
          <p:nvPr/>
        </p:nvCxnSpPr>
        <p:spPr>
          <a:xfrm>
            <a:off x="4426528" y="5076307"/>
            <a:ext cx="188421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79835AF-5C5D-4285-A7D8-8E6E9BEE14B0}"/>
              </a:ext>
            </a:extLst>
          </p:cNvPr>
          <p:cNvSpPr txBox="1"/>
          <p:nvPr/>
        </p:nvSpPr>
        <p:spPr>
          <a:xfrm>
            <a:off x="5278582" y="3167546"/>
            <a:ext cx="33250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interesting</a:t>
            </a:r>
            <a:endParaRPr lang="en-US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C7EE4E-0C14-49B1-B1BA-CA2FFD22141D}"/>
              </a:ext>
            </a:extLst>
          </p:cNvPr>
          <p:cNvSpPr txBox="1"/>
          <p:nvPr/>
        </p:nvSpPr>
        <p:spPr>
          <a:xfrm>
            <a:off x="4253346" y="4523347"/>
            <a:ext cx="29925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interesting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090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11" grpId="0"/>
      <p:bldP spid="16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BBAAE0-CDE3-4159-BDFE-18ED898CE476}"/>
              </a:ext>
            </a:extLst>
          </p:cNvPr>
          <p:cNvSpPr txBox="1"/>
          <p:nvPr/>
        </p:nvSpPr>
        <p:spPr>
          <a:xfrm>
            <a:off x="1184563" y="778271"/>
            <a:ext cx="98228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B. Write 5 sentences describing people or things, using your own words.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C0A585-376B-4338-BB38-EB343E093F34}"/>
              </a:ext>
            </a:extLst>
          </p:cNvPr>
          <p:cNvSpPr txBox="1"/>
          <p:nvPr/>
        </p:nvSpPr>
        <p:spPr>
          <a:xfrm>
            <a:off x="1316181" y="2371681"/>
            <a:ext cx="86036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1. 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CB80F8-30C7-4ADB-BC41-309644DD34D5}"/>
              </a:ext>
            </a:extLst>
          </p:cNvPr>
          <p:cNvSpPr txBox="1"/>
          <p:nvPr/>
        </p:nvSpPr>
        <p:spPr>
          <a:xfrm>
            <a:off x="1316181" y="3163876"/>
            <a:ext cx="860367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2. __________________________________________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9D1B43-EAF4-403A-A02A-CA2110AAEC28}"/>
              </a:ext>
            </a:extLst>
          </p:cNvPr>
          <p:cNvSpPr txBox="1"/>
          <p:nvPr/>
        </p:nvSpPr>
        <p:spPr>
          <a:xfrm>
            <a:off x="1316182" y="3956071"/>
            <a:ext cx="86036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3. 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3A3BEB-FCB4-4D07-BD30-EDED84726952}"/>
              </a:ext>
            </a:extLst>
          </p:cNvPr>
          <p:cNvSpPr txBox="1"/>
          <p:nvPr/>
        </p:nvSpPr>
        <p:spPr>
          <a:xfrm>
            <a:off x="1316182" y="4879401"/>
            <a:ext cx="80356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4. 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E2CF23-BA72-4C3D-9F20-B2FC55C6A643}"/>
              </a:ext>
            </a:extLst>
          </p:cNvPr>
          <p:cNvSpPr txBox="1"/>
          <p:nvPr/>
        </p:nvSpPr>
        <p:spPr>
          <a:xfrm>
            <a:off x="1316182" y="5710397"/>
            <a:ext cx="87837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5. __________________________________________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747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B0D2AB-6763-4F4B-8808-601A1E139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6872" y="4717681"/>
            <a:ext cx="1658256" cy="15790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9E6FA8F-D167-49E1-8C51-44C4C329FBAC}"/>
              </a:ext>
            </a:extLst>
          </p:cNvPr>
          <p:cNvSpPr txBox="1"/>
          <p:nvPr/>
        </p:nvSpPr>
        <p:spPr>
          <a:xfrm>
            <a:off x="2563091" y="561318"/>
            <a:ext cx="756458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https//www.englishtutorhub.com</a:t>
            </a:r>
          </a:p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Please subscribe to this channel…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C02F5B-AA56-4E57-BF36-E6B23703AD4E}"/>
              </a:ext>
            </a:extLst>
          </p:cNvPr>
          <p:cNvSpPr txBox="1"/>
          <p:nvPr/>
        </p:nvSpPr>
        <p:spPr>
          <a:xfrm>
            <a:off x="2812472" y="2670277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buFont typeface="Arial" panose="020B0604020202020204" pitchFamily="34" charset="0"/>
            </a:pPr>
            <a:r>
              <a:rPr lang="en-US" altLang="zh-CN" sz="6000" dirty="0">
                <a:solidFill>
                  <a:srgbClr val="0070C0"/>
                </a:solidFill>
                <a:latin typeface="Franklin Gothic Heavy" panose="020B0903020102020204" pitchFamily="34" charset="0"/>
                <a:ea typeface="GungsuhChe" panose="02030609000101010101" charset="-127"/>
                <a:cs typeface="Calibri" panose="020F050202020403020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05000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228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Franklin Gothic Heavy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Ideapad Slim3</dc:creator>
  <cp:lastModifiedBy>Ideapad Slim3</cp:lastModifiedBy>
  <cp:revision>12</cp:revision>
  <dcterms:created xsi:type="dcterms:W3CDTF">2021-05-13T03:58:57Z</dcterms:created>
  <dcterms:modified xsi:type="dcterms:W3CDTF">2021-05-13T10:38:00Z</dcterms:modified>
</cp:coreProperties>
</file>