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89FD-A3C1-474B-915B-8A4F19F2B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4D9D0-210C-49E8-BC97-43AF3E6DA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72B86-699B-419C-A35B-C9704EDD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BDC3C-B776-4650-8B85-B949B16D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A08A5-6F2C-4D86-A19B-3B3F86F3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34D0E-6A87-4686-86E3-30E17DE5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D1A66-1BA5-4679-AA8F-59A65B393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F3F05-8301-4D9C-B4A3-D3A58E5F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9E3DF-2AA6-4E2F-91BB-CC0DD192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B2D01-25C2-4B08-B1C6-AB165F25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267E8-183F-45B1-B358-85DCE6F1E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C0CBA-5D71-41D2-A2CF-76D19E3CB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2F97-65C3-49F0-9590-B87401B6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CDAAE-2883-4732-8090-185D2CE2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249AA-256C-48BC-9CBC-1CBC48B1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7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F82F4-379B-4959-A741-3A87A787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E7CC-C06E-4A38-9E51-53496790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F72BF-3E0A-4121-A6D2-BBC5EFEC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4D5E-8EDC-4C78-8B89-0A5275CC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1F255-9FBC-4AC8-A483-C9054F04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5668-916C-406D-A279-57F2C494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6F763-CF92-4C72-A9A2-00E29A96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29414-F982-4BF5-9043-A2913178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C8E8-0926-4A53-A3FA-1D08862E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A323-192E-4A33-AB1A-C7DE9037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F45D-D463-41A6-8B78-27CC0B06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E69EA-0922-4EB3-8165-7AA889EE5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2F565-3E2C-4948-AF78-D4513BA24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F7CAC-A58B-4C81-A1D8-600995EF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EE46F-DAAF-4EFE-9E79-06D73C34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AA742-FC5D-4BCE-83E1-4A905BE7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4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D734-EB32-4D0A-B687-3014BC19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18107-C957-40F5-B8E0-48DF1751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94449-48D7-4741-96F4-AD69FD915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A27C1-069B-4478-969F-D66CDDCD5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60536-6B76-4697-952C-00712674D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C02BB-5064-4BAE-A949-82558CC3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2BE37-91A1-40D7-91A1-04D061DE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4FF10-7162-4D9E-83BF-E468153C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6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EC87-C325-4666-99B9-F47ECD78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BDC7D-5F69-44E6-86F6-51059040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56C62-1649-44C5-8F5E-3D4E9258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AF232-6C89-4B13-9293-74913368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7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8721C-8B2D-4F8F-9405-199DD18E8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2ED1A-1BA8-4C9B-B7BA-CB0959EA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130BB-B868-488B-89CB-1DE40795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3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4AF7-709F-44B7-9421-8392F60F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5809-C14A-4A32-BA7C-0FA97B67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A2A0F-C287-40EB-8700-FF01654A8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AD5B8-061A-4562-AE32-4FDB9646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7E59A-D339-4179-9C90-3A5EBBDC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B2F6A-BB63-4132-8CB8-EABB2468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2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B8F3-5B25-46FC-AAB9-AC3583C5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85051-A053-4E89-B227-0FF15875F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4CBB8-0D4D-4E0A-B0B3-581E93EAD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1EDFF-25FE-4451-94E1-3DEDD9D4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75884-97F6-4380-A4C3-82BF74FF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E5E19-10A1-4E41-BFF6-33762DF3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7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C139B-4CD3-4370-9403-E0127E83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F832F-44B9-4710-94DA-A5949E19D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5DC65-4145-4E2F-BC66-91C318EA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8499-0B7F-45ED-8AEA-4FA48ADCC8F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8E3A9-8E8A-4691-98BF-24D214678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77344-AF41-4DA3-8A8E-2728D883B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F155-E126-4A80-BFF3-DB56FE751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CC4D03-B3EB-4010-BB96-E8291D4B9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05" y="4644221"/>
            <a:ext cx="1694835" cy="157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D65C71-0045-4061-AC6A-6FC5D9C78F30}"/>
              </a:ext>
            </a:extLst>
          </p:cNvPr>
          <p:cNvSpPr txBox="1"/>
          <p:nvPr/>
        </p:nvSpPr>
        <p:spPr>
          <a:xfrm>
            <a:off x="1191491" y="2312968"/>
            <a:ext cx="6096000" cy="177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 Perfect 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|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Grammar Quiz </a:t>
            </a:r>
          </a:p>
        </p:txBody>
      </p:sp>
    </p:spTree>
    <p:extLst>
      <p:ext uri="{BB962C8B-B14F-4D97-AF65-F5344CB8AC3E}">
        <p14:creationId xmlns:p14="http://schemas.microsoft.com/office/powerpoint/2010/main" val="328727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8875C7-E677-47F2-920B-54E4C824451D}"/>
              </a:ext>
            </a:extLst>
          </p:cNvPr>
          <p:cNvSpPr txBox="1"/>
          <p:nvPr/>
        </p:nvSpPr>
        <p:spPr>
          <a:xfrm>
            <a:off x="997527" y="595733"/>
            <a:ext cx="98644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Supply the correct form of Present Perfect with the word inside the parenthesis.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2AF9B-132F-47CE-A592-A739AD5C31AE}"/>
              </a:ext>
            </a:extLst>
          </p:cNvPr>
          <p:cNvSpPr txBox="1"/>
          <p:nvPr/>
        </p:nvSpPr>
        <p:spPr>
          <a:xfrm>
            <a:off x="1066799" y="1847299"/>
            <a:ext cx="936567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Tim _______________here for a long time. (be)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7E142-5959-42B0-A311-C2C114511439}"/>
              </a:ext>
            </a:extLst>
          </p:cNvPr>
          <p:cNvSpPr txBox="1"/>
          <p:nvPr/>
        </p:nvSpPr>
        <p:spPr>
          <a:xfrm>
            <a:off x="1066799" y="3078405"/>
            <a:ext cx="98644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Carl _______________Spanish for 2 years. (study)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B7840-4F1B-493D-A281-1FFA0FDDA260}"/>
              </a:ext>
            </a:extLst>
          </p:cNvPr>
          <p:cNvSpPr txBox="1"/>
          <p:nvPr/>
        </p:nvSpPr>
        <p:spPr>
          <a:xfrm>
            <a:off x="997527" y="4524955"/>
            <a:ext cx="1022465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Juvy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_______________ the piano since she was 5 years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old. (play)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64935-82AA-4CFB-8F22-AE468924138F}"/>
              </a:ext>
            </a:extLst>
          </p:cNvPr>
          <p:cNvSpPr txBox="1"/>
          <p:nvPr/>
        </p:nvSpPr>
        <p:spPr>
          <a:xfrm>
            <a:off x="2937164" y="1765284"/>
            <a:ext cx="2452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been 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BE03A2-6811-4CAE-8E8A-D965F715083C}"/>
              </a:ext>
            </a:extLst>
          </p:cNvPr>
          <p:cNvSpPr txBox="1"/>
          <p:nvPr/>
        </p:nvSpPr>
        <p:spPr>
          <a:xfrm>
            <a:off x="2646219" y="3025637"/>
            <a:ext cx="2452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studied 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EB3EB4-727A-4A15-B504-010AB18B52BE}"/>
              </a:ext>
            </a:extLst>
          </p:cNvPr>
          <p:cNvSpPr txBox="1"/>
          <p:nvPr/>
        </p:nvSpPr>
        <p:spPr>
          <a:xfrm>
            <a:off x="2646219" y="4530677"/>
            <a:ext cx="2452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played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91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2B3CB9-C1C4-4CCF-B36C-9C6398FA7237}"/>
              </a:ext>
            </a:extLst>
          </p:cNvPr>
          <p:cNvSpPr txBox="1"/>
          <p:nvPr/>
        </p:nvSpPr>
        <p:spPr>
          <a:xfrm>
            <a:off x="762000" y="1035628"/>
            <a:ext cx="1100050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Ruth _______________ her homework since 6:00 p.m. (do)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B5CD2F-F570-4EE5-B7AA-B462DF8E3EC4}"/>
              </a:ext>
            </a:extLst>
          </p:cNvPr>
          <p:cNvSpPr txBox="1"/>
          <p:nvPr/>
        </p:nvSpPr>
        <p:spPr>
          <a:xfrm>
            <a:off x="762000" y="2266734"/>
            <a:ext cx="11055927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How long _____________ you ______________ here? (live)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5D395-516F-4F2D-818E-B73CE2ABA9CE}"/>
              </a:ext>
            </a:extLst>
          </p:cNvPr>
          <p:cNvSpPr txBox="1"/>
          <p:nvPr/>
        </p:nvSpPr>
        <p:spPr>
          <a:xfrm>
            <a:off x="762000" y="3313174"/>
            <a:ext cx="111667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I _______________ him since I was small. (know).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1C0FA1-181B-4E12-9480-39A126FA5278}"/>
              </a:ext>
            </a:extLst>
          </p:cNvPr>
          <p:cNvSpPr txBox="1"/>
          <p:nvPr/>
        </p:nvSpPr>
        <p:spPr>
          <a:xfrm>
            <a:off x="872836" y="4390392"/>
            <a:ext cx="10889673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_______________ close friends. (be) We _______________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the same class since Grade 1. (study)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3AA6BE-53F6-4687-9D9A-C0E88162D315}"/>
              </a:ext>
            </a:extLst>
          </p:cNvPr>
          <p:cNvSpPr txBox="1"/>
          <p:nvPr/>
        </p:nvSpPr>
        <p:spPr>
          <a:xfrm>
            <a:off x="2646218" y="1028360"/>
            <a:ext cx="21751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done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8F6089-9EAC-4159-A39D-31613EE83CC4}"/>
              </a:ext>
            </a:extLst>
          </p:cNvPr>
          <p:cNvSpPr txBox="1"/>
          <p:nvPr/>
        </p:nvSpPr>
        <p:spPr>
          <a:xfrm>
            <a:off x="3491345" y="2251345"/>
            <a:ext cx="17595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CF0527-EDA1-4651-8BA4-3B9CD1ED6402}"/>
              </a:ext>
            </a:extLst>
          </p:cNvPr>
          <p:cNvSpPr txBox="1"/>
          <p:nvPr/>
        </p:nvSpPr>
        <p:spPr>
          <a:xfrm>
            <a:off x="7038110" y="2215965"/>
            <a:ext cx="1662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lived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82F71C-CB66-4F41-B02D-9E9FBFF895F0}"/>
              </a:ext>
            </a:extLst>
          </p:cNvPr>
          <p:cNvSpPr txBox="1"/>
          <p:nvPr/>
        </p:nvSpPr>
        <p:spPr>
          <a:xfrm>
            <a:off x="1911928" y="3218153"/>
            <a:ext cx="2493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known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AC7933-1851-47C5-808D-65262E39312E}"/>
              </a:ext>
            </a:extLst>
          </p:cNvPr>
          <p:cNvSpPr txBox="1"/>
          <p:nvPr/>
        </p:nvSpPr>
        <p:spPr>
          <a:xfrm>
            <a:off x="2202873" y="4318051"/>
            <a:ext cx="22028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been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11BA61-EFEB-4C64-8A37-B98B9E486121}"/>
              </a:ext>
            </a:extLst>
          </p:cNvPr>
          <p:cNvSpPr txBox="1"/>
          <p:nvPr/>
        </p:nvSpPr>
        <p:spPr>
          <a:xfrm>
            <a:off x="8631382" y="4335804"/>
            <a:ext cx="26877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studied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03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CAA99B-5081-4EA7-B2F1-B39443B21125}"/>
              </a:ext>
            </a:extLst>
          </p:cNvPr>
          <p:cNvSpPr txBox="1"/>
          <p:nvPr/>
        </p:nvSpPr>
        <p:spPr>
          <a:xfrm>
            <a:off x="1136070" y="989801"/>
            <a:ext cx="1059872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We _________________ together in this company since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2010. (work)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843F0-2A8D-496D-9F6C-A77DBEFFB082}"/>
              </a:ext>
            </a:extLst>
          </p:cNvPr>
          <p:cNvSpPr txBox="1"/>
          <p:nvPr/>
        </p:nvSpPr>
        <p:spPr>
          <a:xfrm>
            <a:off x="1136070" y="2966831"/>
            <a:ext cx="1108363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8. Dan and Cath _________________ football for the school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team since they were in Grade 10. (play)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172253-BB0F-4B2D-B482-40480C4279D1}"/>
              </a:ext>
            </a:extLst>
          </p:cNvPr>
          <p:cNvSpPr txBox="1"/>
          <p:nvPr/>
        </p:nvSpPr>
        <p:spPr>
          <a:xfrm>
            <a:off x="1136070" y="5191090"/>
            <a:ext cx="10321637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 Sarah _________________ in Paris for nearly 5 years. (live)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A703A8-AC0C-4ED6-A117-0975455EBBC3}"/>
              </a:ext>
            </a:extLst>
          </p:cNvPr>
          <p:cNvSpPr txBox="1"/>
          <p:nvPr/>
        </p:nvSpPr>
        <p:spPr>
          <a:xfrm>
            <a:off x="2687781" y="967292"/>
            <a:ext cx="3131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worked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F6ED1A-7BF3-420D-963A-C0E4B5E21B1B}"/>
              </a:ext>
            </a:extLst>
          </p:cNvPr>
          <p:cNvSpPr txBox="1"/>
          <p:nvPr/>
        </p:nvSpPr>
        <p:spPr>
          <a:xfrm>
            <a:off x="4495800" y="2844225"/>
            <a:ext cx="2570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played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F67876-601E-426A-B3D6-DE0E00216889}"/>
              </a:ext>
            </a:extLst>
          </p:cNvPr>
          <p:cNvSpPr txBox="1"/>
          <p:nvPr/>
        </p:nvSpPr>
        <p:spPr>
          <a:xfrm>
            <a:off x="3380507" y="5182078"/>
            <a:ext cx="2161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lived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007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60E5BC-9110-42F3-9586-8CEAAF5F6016}"/>
              </a:ext>
            </a:extLst>
          </p:cNvPr>
          <p:cNvSpPr txBox="1"/>
          <p:nvPr/>
        </p:nvSpPr>
        <p:spPr>
          <a:xfrm>
            <a:off x="1323110" y="1263732"/>
            <a:ext cx="92963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 She _________________ for me. (never, cook)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DC6B8-51E5-4DC0-9CBE-8FE1136122A4}"/>
              </a:ext>
            </a:extLst>
          </p:cNvPr>
          <p:cNvSpPr txBox="1"/>
          <p:nvPr/>
        </p:nvSpPr>
        <p:spPr>
          <a:xfrm>
            <a:off x="1385456" y="2691963"/>
            <a:ext cx="917170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11. I _________________ abroad. (never, be)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C771F6-CC48-402A-BE17-AE897F235465}"/>
              </a:ext>
            </a:extLst>
          </p:cNvPr>
          <p:cNvSpPr txBox="1"/>
          <p:nvPr/>
        </p:nvSpPr>
        <p:spPr>
          <a:xfrm>
            <a:off x="1357747" y="4171613"/>
            <a:ext cx="929639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12. _________________ you_________________ to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New York? (ever, be)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8011B-0203-482C-9841-D54997B454A5}"/>
              </a:ext>
            </a:extLst>
          </p:cNvPr>
          <p:cNvSpPr txBox="1"/>
          <p:nvPr/>
        </p:nvSpPr>
        <p:spPr>
          <a:xfrm>
            <a:off x="2821887" y="1191856"/>
            <a:ext cx="33392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never </a:t>
            </a: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cooked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7EE0E3-D8A6-488A-8631-6986C5490785}"/>
              </a:ext>
            </a:extLst>
          </p:cNvPr>
          <p:cNvSpPr txBox="1"/>
          <p:nvPr/>
        </p:nvSpPr>
        <p:spPr>
          <a:xfrm>
            <a:off x="2507672" y="2608789"/>
            <a:ext cx="3103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never </a:t>
            </a: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been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4023B9-CD5E-4306-B476-7841F452F240}"/>
              </a:ext>
            </a:extLst>
          </p:cNvPr>
          <p:cNvSpPr txBox="1"/>
          <p:nvPr/>
        </p:nvSpPr>
        <p:spPr>
          <a:xfrm>
            <a:off x="2923309" y="4104805"/>
            <a:ext cx="1884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B28BA4-FAEF-4C5A-80BC-54F38EA8FE18}"/>
              </a:ext>
            </a:extLst>
          </p:cNvPr>
          <p:cNvSpPr txBox="1"/>
          <p:nvPr/>
        </p:nvSpPr>
        <p:spPr>
          <a:xfrm>
            <a:off x="7135091" y="4104804"/>
            <a:ext cx="2133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ever </a:t>
            </a: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158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8FF889-8E91-4255-8E2C-72390AC21865}"/>
              </a:ext>
            </a:extLst>
          </p:cNvPr>
          <p:cNvSpPr txBox="1"/>
          <p:nvPr/>
        </p:nvSpPr>
        <p:spPr>
          <a:xfrm>
            <a:off x="1080656" y="1480801"/>
            <a:ext cx="1028007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13. Mr. Smith _______________ in this school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 nearly 10 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years. (teach)</a:t>
            </a:r>
            <a:endParaRPr lang="en-US" sz="3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12A434-C39D-41FF-8707-12FF6404A8E7}"/>
              </a:ext>
            </a:extLst>
          </p:cNvPr>
          <p:cNvSpPr txBox="1"/>
          <p:nvPr/>
        </p:nvSpPr>
        <p:spPr>
          <a:xfrm>
            <a:off x="4003964" y="1480801"/>
            <a:ext cx="2382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taught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ADDE00-50C9-4BC2-9522-13C833C59225}"/>
              </a:ext>
            </a:extLst>
          </p:cNvPr>
          <p:cNvSpPr txBox="1"/>
          <p:nvPr/>
        </p:nvSpPr>
        <p:spPr>
          <a:xfrm>
            <a:off x="3629890" y="2397948"/>
            <a:ext cx="7952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__________________ the students. 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15AA0-55FE-4BAC-B510-80D52A867915}"/>
              </a:ext>
            </a:extLst>
          </p:cNvPr>
          <p:cNvSpPr txBox="1"/>
          <p:nvPr/>
        </p:nvSpPr>
        <p:spPr>
          <a:xfrm>
            <a:off x="1080655" y="3413613"/>
            <a:ext cx="100306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(never, punish) Every student likes him very much.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42B94E-97F7-413C-97BA-66BBBA655CEA}"/>
              </a:ext>
            </a:extLst>
          </p:cNvPr>
          <p:cNvSpPr txBox="1"/>
          <p:nvPr/>
        </p:nvSpPr>
        <p:spPr>
          <a:xfrm>
            <a:off x="1080654" y="4490831"/>
            <a:ext cx="4641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is very good teacher.</a:t>
            </a:r>
            <a:endParaRPr lang="en-US" sz="3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D103B4-F2EE-4B6E-B937-105BCB3FF079}"/>
              </a:ext>
            </a:extLst>
          </p:cNvPr>
          <p:cNvSpPr txBox="1"/>
          <p:nvPr/>
        </p:nvSpPr>
        <p:spPr>
          <a:xfrm>
            <a:off x="4398817" y="2373353"/>
            <a:ext cx="39762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never </a:t>
            </a: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punished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98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E38D1E-2BF5-49EF-A7D1-418EA05C85CF}"/>
              </a:ext>
            </a:extLst>
          </p:cNvPr>
          <p:cNvSpPr txBox="1"/>
          <p:nvPr/>
        </p:nvSpPr>
        <p:spPr>
          <a:xfrm>
            <a:off x="2798685" y="643513"/>
            <a:ext cx="71975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AA0C60-AAED-41A4-84C8-EB87C6832881}"/>
              </a:ext>
            </a:extLst>
          </p:cNvPr>
          <p:cNvSpPr txBox="1"/>
          <p:nvPr/>
        </p:nvSpPr>
        <p:spPr>
          <a:xfrm>
            <a:off x="3180426" y="2606408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A539F6-DE85-4D74-9530-B2755559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662" y="4635486"/>
            <a:ext cx="1694835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6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313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14</cp:revision>
  <dcterms:created xsi:type="dcterms:W3CDTF">2021-05-10T10:49:11Z</dcterms:created>
  <dcterms:modified xsi:type="dcterms:W3CDTF">2021-05-12T04:25:21Z</dcterms:modified>
</cp:coreProperties>
</file>