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8" r:id="rId8"/>
    <p:sldId id="262" r:id="rId9"/>
    <p:sldId id="265" r:id="rId10"/>
    <p:sldId id="267" r:id="rId11"/>
    <p:sldId id="266" r:id="rId12"/>
    <p:sldId id="264" r:id="rId13"/>
    <p:sldId id="270" r:id="rId14"/>
    <p:sldId id="269" r:id="rId15"/>
    <p:sldId id="272" r:id="rId16"/>
    <p:sldId id="271" r:id="rId17"/>
    <p:sldId id="273" r:id="rId18"/>
    <p:sldId id="274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707B-D439-4D5F-8FFA-BB8EDA59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37301-057F-47E5-B77B-6FA68B56D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840AD-2A63-4981-B46D-B4769992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64C-170F-423F-BBD1-057C1EBB098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43E7E-A6EB-44F0-8B88-4608F63A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188E7-F033-4854-B4B4-705DB9DB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85CF-5C72-4EF3-BAE4-EBD72291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6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F887-9D7F-45D2-A2C4-87B6F5C3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0861A-C3F1-4DF9-B686-BE88936A3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F3F4D-CD79-4A6F-B827-77DEBD61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64C-170F-423F-BBD1-057C1EBB098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552D1-2951-4634-A832-352E825D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DDBA9-33F6-4A77-BC05-02D72B5B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85CF-5C72-4EF3-BAE4-EBD72291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6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ECB76-2C3D-49EF-8975-01065AA85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201D5-9BB4-465B-80D3-8D7E41570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B4870-60D6-4C0D-97F3-E6DC59F6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64C-170F-423F-BBD1-057C1EBB098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EDDB5-BC52-4C8E-8388-1E70C04D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10D59-6182-4DF3-8A97-03282AB4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85CF-5C72-4EF3-BAE4-EBD72291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3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812D-DBCD-4358-B780-ED61F478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1919D-641C-4535-86D1-FF238446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1EDF7-2A0C-4261-ADC1-A172CFBD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64C-170F-423F-BBD1-057C1EBB098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3CD2B-3405-4D0D-8655-757DD729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A0D47-E9F3-4647-B3B8-EE7FFB1B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85CF-5C72-4EF3-BAE4-EBD72291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3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9EB0-BFD3-40AD-A613-FF09307C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C2016-DE51-4F58-9BF2-2675FCBE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AF951-674F-4CB2-9F41-DAC7FA81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64C-170F-423F-BBD1-057C1EBB098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6FDFC-D0F5-47A7-8264-A9F402E7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E3977-5D03-4575-817D-5B34D9E0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85CF-5C72-4EF3-BAE4-EBD72291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9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E25A-7C45-4A15-909E-7A011905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23593-C1F7-41E1-BD08-A401B9A0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55E12-B7BA-413E-A42D-16A6A393C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16731-DDBD-4463-80DF-5F5BCBD7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64C-170F-423F-BBD1-057C1EBB098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6EF32-8C87-4737-B13F-00EF4BE6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27C2D-76B6-4FA4-9956-1851264D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85CF-5C72-4EF3-BAE4-EBD72291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F918-C2B7-4EFE-85A6-8272BB29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1E6E1-CAA3-470D-BAE8-A1CA8C154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683A7-B22F-4128-B3EA-266F859F4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D56AE-8D12-4702-9725-CA951FC09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07D4D-8D9C-435B-A4D7-86F7378CD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B8DC72-EF2C-49AA-96CA-7A36053E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64C-170F-423F-BBD1-057C1EBB098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2BC2F-0C1A-4DE8-9D90-E4F82E57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ACA186-2D20-449D-805F-1FE6F3C9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85CF-5C72-4EF3-BAE4-EBD72291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81F4-B8B8-494D-A12A-A1F5AB0A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68CA7-DE28-448E-AA40-A39C497B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64C-170F-423F-BBD1-057C1EBB098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F3949-40E3-4C93-89FD-877F848C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0075D-7777-46D5-9D28-7047202A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85CF-5C72-4EF3-BAE4-EBD72291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1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518BF-3EF4-4676-8DB7-C8094559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64C-170F-423F-BBD1-057C1EBB098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8D851-7366-4FDC-9F15-9D6F441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AF76-796C-42DB-A736-1E95E580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85CF-5C72-4EF3-BAE4-EBD72291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4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88E0-5760-4847-A7C5-0BFB80F8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B518-4895-4E4A-ADBB-FCF480961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71D45-D479-40B1-ACDD-33C729C94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CC441-758F-476E-8F21-F8ECB4B2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64C-170F-423F-BBD1-057C1EBB098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40C2A-2AC2-474C-8A04-5641E12E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35CA8-4940-4191-B6C2-BD6EF70A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85CF-5C72-4EF3-BAE4-EBD72291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8246-3F58-4C80-9B68-50596FE5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FE249-2C44-48CF-B12E-0BD3DDBA5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9B380-9324-4BE9-A8F9-249446163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40E35-8B43-458A-BA5C-668AD15B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64C-170F-423F-BBD1-057C1EBB098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BF895-BDF8-4413-80BE-0C35A2A8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1726A-D767-47F7-BB1C-33AD911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85CF-5C72-4EF3-BAE4-EBD72291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0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3D3A7-AB2E-455E-A811-51C56F0B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77CB8-D7DD-42F2-8C48-8719A9ED9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85AF7-67B1-4CD0-B315-054044428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C64C-170F-423F-BBD1-057C1EBB098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1D44-3F0C-4A5D-A765-65DA9B6D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80B59-9CF5-4B39-A15F-B15BE390D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85CF-5C72-4EF3-BAE4-EBD72291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1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EFEEC0-80CF-4E1C-B1D5-950FF1D32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46" y="4371318"/>
            <a:ext cx="1694835" cy="1579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D2EC80-78DC-4CFC-99D2-509B377B8EC8}"/>
              </a:ext>
            </a:extLst>
          </p:cNvPr>
          <p:cNvSpPr txBox="1"/>
          <p:nvPr/>
        </p:nvSpPr>
        <p:spPr>
          <a:xfrm>
            <a:off x="-1191492" y="2445119"/>
            <a:ext cx="9656619" cy="1036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Taking Care of Yourself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763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723B1A-AA0E-446C-B6C2-E16771301AE9}"/>
              </a:ext>
            </a:extLst>
          </p:cNvPr>
          <p:cNvSpPr txBox="1"/>
          <p:nvPr/>
        </p:nvSpPr>
        <p:spPr>
          <a:xfrm>
            <a:off x="1122220" y="1139528"/>
            <a:ext cx="1295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Use a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CB87D-E3F4-4F24-9294-A47A4EB55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99" y="2396594"/>
            <a:ext cx="3048000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5A081C-56F7-4530-B2D4-2B71C2E0E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526" y="2220381"/>
            <a:ext cx="2868757" cy="2495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1E4E31-42F7-4254-A318-DD99C4A30F77}"/>
              </a:ext>
            </a:extLst>
          </p:cNvPr>
          <p:cNvSpPr txBox="1"/>
          <p:nvPr/>
        </p:nvSpPr>
        <p:spPr>
          <a:xfrm>
            <a:off x="2140526" y="4896017"/>
            <a:ext cx="2535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nail cutter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C9359-C66E-4EDD-AFDD-44294E99C34A}"/>
              </a:ext>
            </a:extLst>
          </p:cNvPr>
          <p:cNvSpPr txBox="1"/>
          <p:nvPr/>
        </p:nvSpPr>
        <p:spPr>
          <a:xfrm>
            <a:off x="6747165" y="4896017"/>
            <a:ext cx="3255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cut your nails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02A1A0-7464-4B40-ABE8-F2AD18C24ADA}"/>
              </a:ext>
            </a:extLst>
          </p:cNvPr>
          <p:cNvSpPr txBox="1"/>
          <p:nvPr/>
        </p:nvSpPr>
        <p:spPr>
          <a:xfrm>
            <a:off x="2417617" y="1139525"/>
            <a:ext cx="198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nail cutter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0F8CE9-3AAA-491C-B899-F8CD9A25B98C}"/>
              </a:ext>
            </a:extLst>
          </p:cNvPr>
          <p:cNvSpPr txBox="1"/>
          <p:nvPr/>
        </p:nvSpPr>
        <p:spPr>
          <a:xfrm>
            <a:off x="4398817" y="1139525"/>
            <a:ext cx="304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 cut your nails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452E5F-08CB-4371-9C43-E00576ABAD3D}"/>
              </a:ext>
            </a:extLst>
          </p:cNvPr>
          <p:cNvSpPr txBox="1"/>
          <p:nvPr/>
        </p:nvSpPr>
        <p:spPr>
          <a:xfrm>
            <a:off x="7446817" y="1139525"/>
            <a:ext cx="4156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and keep them clean.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43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3C126C-830D-420A-8D16-39A3AAAD6C73}"/>
              </a:ext>
            </a:extLst>
          </p:cNvPr>
          <p:cNvSpPr txBox="1"/>
          <p:nvPr/>
        </p:nvSpPr>
        <p:spPr>
          <a:xfrm>
            <a:off x="1226127" y="983055"/>
            <a:ext cx="1974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Take care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81396-36D3-4555-954C-E4AC1903D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45" y="2163474"/>
            <a:ext cx="6123710" cy="3611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A05D0-894C-4A2D-8A4D-1A263130DF30}"/>
              </a:ext>
            </a:extLst>
          </p:cNvPr>
          <p:cNvSpPr txBox="1"/>
          <p:nvPr/>
        </p:nvSpPr>
        <p:spPr>
          <a:xfrm>
            <a:off x="3200400" y="971571"/>
            <a:ext cx="2493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of your eyes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66310-2695-4026-A12F-6A14B63B68E4}"/>
              </a:ext>
            </a:extLst>
          </p:cNvPr>
          <p:cNvSpPr txBox="1"/>
          <p:nvPr/>
        </p:nvSpPr>
        <p:spPr>
          <a:xfrm>
            <a:off x="5624947" y="959469"/>
            <a:ext cx="5098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by reading in proper light.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30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0EBC6A-FBCD-4F51-BE80-AFD93192E32C}"/>
              </a:ext>
            </a:extLst>
          </p:cNvPr>
          <p:cNvSpPr txBox="1"/>
          <p:nvPr/>
        </p:nvSpPr>
        <p:spPr>
          <a:xfrm>
            <a:off x="858983" y="789459"/>
            <a:ext cx="3006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Stay away from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CC384-3BE5-4412-A206-076CB704D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7" y="1837994"/>
            <a:ext cx="6192982" cy="3182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DE8A2D-5A3E-411A-A8FB-0A24AF21A1E2}"/>
              </a:ext>
            </a:extLst>
          </p:cNvPr>
          <p:cNvSpPr txBox="1"/>
          <p:nvPr/>
        </p:nvSpPr>
        <p:spPr>
          <a:xfrm>
            <a:off x="4475018" y="5120721"/>
            <a:ext cx="46759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take care of your ears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E15C4-F175-409B-9546-8A8141FDD2E5}"/>
              </a:ext>
            </a:extLst>
          </p:cNvPr>
          <p:cNvSpPr txBox="1"/>
          <p:nvPr/>
        </p:nvSpPr>
        <p:spPr>
          <a:xfrm>
            <a:off x="6096000" y="789459"/>
            <a:ext cx="5237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 take care of your ears.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8C19F-17AA-424E-8CF8-A680814DCDA5}"/>
              </a:ext>
            </a:extLst>
          </p:cNvPr>
          <p:cNvSpPr txBox="1"/>
          <p:nvPr/>
        </p:nvSpPr>
        <p:spPr>
          <a:xfrm>
            <a:off x="3865418" y="789458"/>
            <a:ext cx="2618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loud noises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77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D495A8-88DD-4DE1-AD2C-0E5F4B767EA2}"/>
              </a:ext>
            </a:extLst>
          </p:cNvPr>
          <p:cNvSpPr txBox="1"/>
          <p:nvPr/>
        </p:nvSpPr>
        <p:spPr>
          <a:xfrm>
            <a:off x="1080655" y="9030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Take care of your stomach by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5CED5-0559-413C-A4F7-74EEC301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46" y="1948262"/>
            <a:ext cx="4558145" cy="3115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D37E96-841B-4978-9676-3EABEE6E3B27}"/>
              </a:ext>
            </a:extLst>
          </p:cNvPr>
          <p:cNvSpPr txBox="1"/>
          <p:nvPr/>
        </p:nvSpPr>
        <p:spPr>
          <a:xfrm>
            <a:off x="2736273" y="5357850"/>
            <a:ext cx="694112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eating the right amount of food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62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51FF88-7C5B-4305-AB93-0BDAADA7FB7B}"/>
              </a:ext>
            </a:extLst>
          </p:cNvPr>
          <p:cNvSpPr txBox="1"/>
          <p:nvPr/>
        </p:nvSpPr>
        <p:spPr>
          <a:xfrm>
            <a:off x="914400" y="514989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Body needs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3E60A-143E-4F8F-96C8-BBDCF19BE3E8}"/>
              </a:ext>
            </a:extLst>
          </p:cNvPr>
          <p:cNvSpPr txBox="1"/>
          <p:nvPr/>
        </p:nvSpPr>
        <p:spPr>
          <a:xfrm>
            <a:off x="1011382" y="1346307"/>
            <a:ext cx="773083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good and clean food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at regular interval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FAF38-83CC-4C82-932A-449C6711E39A}"/>
              </a:ext>
            </a:extLst>
          </p:cNvPr>
          <p:cNvSpPr txBox="1"/>
          <p:nvPr/>
        </p:nvSpPr>
        <p:spPr>
          <a:xfrm>
            <a:off x="1011382" y="2146526"/>
            <a:ext cx="9878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good food helps us grow and makes our body strong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33B05D-09C9-4DE1-AE10-47CDBF121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445" y="2946745"/>
            <a:ext cx="4371109" cy="28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021BFE-969E-4465-AD87-B857ECA0B416}"/>
              </a:ext>
            </a:extLst>
          </p:cNvPr>
          <p:cNvSpPr txBox="1"/>
          <p:nvPr/>
        </p:nvSpPr>
        <p:spPr>
          <a:xfrm>
            <a:off x="1662545" y="861399"/>
            <a:ext cx="88669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drinking clean water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at a regular interval during the day is very important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D7B07-7BC8-4B0C-90C3-6BE6F4E4F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20" y="2578677"/>
            <a:ext cx="4627418" cy="31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9FDB55-D692-447C-9688-2C9B1205DCCF}"/>
              </a:ext>
            </a:extLst>
          </p:cNvPr>
          <p:cNvSpPr txBox="1"/>
          <p:nvPr/>
        </p:nvSpPr>
        <p:spPr>
          <a:xfrm>
            <a:off x="1399309" y="791061"/>
            <a:ext cx="8783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aintain a 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correct posture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is very important too,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F2D89-058C-4CCF-9E71-B2290CC9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69" y="3003319"/>
            <a:ext cx="5044275" cy="2302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84CDC-88F8-4A65-A3A9-22F3F6398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833" y="3003319"/>
            <a:ext cx="3965609" cy="2302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FE5F46-F58F-4777-9232-BB1697F78FD2}"/>
              </a:ext>
            </a:extLst>
          </p:cNvPr>
          <p:cNvSpPr txBox="1"/>
          <p:nvPr/>
        </p:nvSpPr>
        <p:spPr>
          <a:xfrm>
            <a:off x="1692241" y="1314281"/>
            <a:ext cx="94210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you must always walk erect with your shoulders, neck and hand straight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63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773FC5-19FD-41FD-8AEF-B63FE79F4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715" y="3661545"/>
            <a:ext cx="4274127" cy="2755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A9EE4-1C3D-4D37-9C3F-FE359331E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793" y="1452130"/>
            <a:ext cx="4626986" cy="2219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F554E4-0CB8-4F9F-85A6-06D167025A5B}"/>
              </a:ext>
            </a:extLst>
          </p:cNvPr>
          <p:cNvSpPr txBox="1"/>
          <p:nvPr/>
        </p:nvSpPr>
        <p:spPr>
          <a:xfrm>
            <a:off x="581242" y="695559"/>
            <a:ext cx="100584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sleep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is also very important as our body needs rest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486A1-81DC-4BEB-A334-3B5F00FA3E90}"/>
              </a:ext>
            </a:extLst>
          </p:cNvPr>
          <p:cNvSpPr txBox="1"/>
          <p:nvPr/>
        </p:nvSpPr>
        <p:spPr>
          <a:xfrm>
            <a:off x="647267" y="4900557"/>
            <a:ext cx="7873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regular exercise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is also very important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37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DB0B24-8987-4643-A894-1D26FE712E12}"/>
              </a:ext>
            </a:extLst>
          </p:cNvPr>
          <p:cNvSpPr txBox="1"/>
          <p:nvPr/>
        </p:nvSpPr>
        <p:spPr>
          <a:xfrm>
            <a:off x="1406235" y="605125"/>
            <a:ext cx="4765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So what did we learn?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B4872-66EA-4C5A-8BF6-C83FBF5FEB2E}"/>
              </a:ext>
            </a:extLst>
          </p:cNvPr>
          <p:cNvSpPr txBox="1"/>
          <p:nvPr/>
        </p:nvSpPr>
        <p:spPr>
          <a:xfrm>
            <a:off x="1406235" y="1743752"/>
            <a:ext cx="6927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should take care of our body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CBB86-0515-4B30-83D4-F3976F18E756}"/>
              </a:ext>
            </a:extLst>
          </p:cNvPr>
          <p:cNvSpPr txBox="1"/>
          <p:nvPr/>
        </p:nvSpPr>
        <p:spPr>
          <a:xfrm>
            <a:off x="1406235" y="260494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should keep it neat and clean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5C137-2903-43C2-8D0B-DD64B68F897F}"/>
              </a:ext>
            </a:extLst>
          </p:cNvPr>
          <p:cNvSpPr txBox="1"/>
          <p:nvPr/>
        </p:nvSpPr>
        <p:spPr>
          <a:xfrm>
            <a:off x="1406235" y="3429000"/>
            <a:ext cx="937952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should eat  good food and exercise regularly to live a healthy life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A256A1-87D1-4849-BF97-C2929C2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765" y="4412460"/>
            <a:ext cx="1694835" cy="157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0CCBA1-A77B-4EFA-8BF5-E17C44241ADC}"/>
              </a:ext>
            </a:extLst>
          </p:cNvPr>
          <p:cNvSpPr txBox="1"/>
          <p:nvPr/>
        </p:nvSpPr>
        <p:spPr>
          <a:xfrm>
            <a:off x="2992581" y="589448"/>
            <a:ext cx="72597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https//www.englishtutorhub.com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Please subscribe to this channel…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D87E3-0048-41F4-857F-325EFC42AF4C}"/>
              </a:ext>
            </a:extLst>
          </p:cNvPr>
          <p:cNvSpPr txBox="1"/>
          <p:nvPr/>
        </p:nvSpPr>
        <p:spPr>
          <a:xfrm>
            <a:off x="3076419" y="241333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</a:pPr>
            <a:r>
              <a:rPr lang="en-US" altLang="zh-CN" sz="6000" dirty="0">
                <a:solidFill>
                  <a:srgbClr val="02B3C5"/>
                </a:solidFill>
                <a:latin typeface="Franklin Gothic Heavy" panose="020B0903020102020204" pitchFamily="34" charset="0"/>
                <a:ea typeface="GungsuhChe" panose="02030609000101010101" charset="-127"/>
                <a:cs typeface="Calibri" panose="020F050202020403020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755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077A0-F822-44BD-AF4C-8628CDC4D685}"/>
              </a:ext>
            </a:extLst>
          </p:cNvPr>
          <p:cNvSpPr txBox="1"/>
          <p:nvPr/>
        </p:nvSpPr>
        <p:spPr>
          <a:xfrm>
            <a:off x="1025235" y="1430087"/>
            <a:ext cx="1014152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It is important for children to learn to take care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B9166-4F58-47B0-A392-AD7EEF108A3E}"/>
              </a:ext>
            </a:extLst>
          </p:cNvPr>
          <p:cNvSpPr txBox="1"/>
          <p:nvPr/>
        </p:nvSpPr>
        <p:spPr>
          <a:xfrm>
            <a:off x="1025235" y="3236526"/>
            <a:ext cx="10141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Students will become more aware of the many things we do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8CF54-B36D-4574-A617-0046C87AA6C1}"/>
              </a:ext>
            </a:extLst>
          </p:cNvPr>
          <p:cNvSpPr txBox="1"/>
          <p:nvPr/>
        </p:nvSpPr>
        <p:spPr>
          <a:xfrm>
            <a:off x="1025235" y="2163819"/>
            <a:ext cx="10141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themselves in order to keep their bodies healthy and strong.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E338E-C561-4F19-84E0-BD4861D3A06B}"/>
              </a:ext>
            </a:extLst>
          </p:cNvPr>
          <p:cNvSpPr txBox="1"/>
          <p:nvPr/>
        </p:nvSpPr>
        <p:spPr>
          <a:xfrm>
            <a:off x="1025235" y="4001453"/>
            <a:ext cx="10834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 take care of ourselves and know that eating well is essential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E9742-7370-4A86-96F2-B2B001D8C317}"/>
              </a:ext>
            </a:extLst>
          </p:cNvPr>
          <p:cNvSpPr txBox="1"/>
          <p:nvPr/>
        </p:nvSpPr>
        <p:spPr>
          <a:xfrm>
            <a:off x="1025235" y="476638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if you want to stay healthy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6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E1514285-FBF9-4BA1-9987-5C2FA711F32D}"/>
              </a:ext>
            </a:extLst>
          </p:cNvPr>
          <p:cNvSpPr/>
          <p:nvPr/>
        </p:nvSpPr>
        <p:spPr>
          <a:xfrm>
            <a:off x="743670" y="931277"/>
            <a:ext cx="3565093" cy="705370"/>
          </a:xfrm>
          <a:prstGeom prst="wedgeRectCallout">
            <a:avLst>
              <a:gd name="adj1" fmla="val -23891"/>
              <a:gd name="adj2" fmla="val 87508"/>
            </a:avLst>
          </a:prstGeom>
          <a:solidFill>
            <a:schemeClr val="accent2"/>
          </a:solidFill>
          <a:ln>
            <a:solidFill>
              <a:srgbClr val="407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Listen and Repeat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1C90C-54E4-4B9C-966C-715C97EDA693}"/>
              </a:ext>
            </a:extLst>
          </p:cNvPr>
          <p:cNvSpPr txBox="1"/>
          <p:nvPr/>
        </p:nvSpPr>
        <p:spPr>
          <a:xfrm>
            <a:off x="1149927" y="2011327"/>
            <a:ext cx="2202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headache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AF4E1-1070-46C0-87AE-D321457F1A7D}"/>
              </a:ext>
            </a:extLst>
          </p:cNvPr>
          <p:cNvSpPr txBox="1"/>
          <p:nvPr/>
        </p:nvSpPr>
        <p:spPr>
          <a:xfrm>
            <a:off x="1149924" y="2481116"/>
            <a:ext cx="3408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have a shower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0FD2B6-F9AD-423B-91A0-C0B607CCB06E}"/>
              </a:ext>
            </a:extLst>
          </p:cNvPr>
          <p:cNvSpPr txBox="1"/>
          <p:nvPr/>
        </p:nvSpPr>
        <p:spPr>
          <a:xfrm>
            <a:off x="1149923" y="3429000"/>
            <a:ext cx="2050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guess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4A3F29-B156-4493-842D-A0C6431EE337}"/>
              </a:ext>
            </a:extLst>
          </p:cNvPr>
          <p:cNvSpPr txBox="1"/>
          <p:nvPr/>
        </p:nvSpPr>
        <p:spPr>
          <a:xfrm>
            <a:off x="1149924" y="2956956"/>
            <a:ext cx="223058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happen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CC72F9-9576-48D7-A81F-459573859158}"/>
              </a:ext>
            </a:extLst>
          </p:cNvPr>
          <p:cNvSpPr txBox="1"/>
          <p:nvPr/>
        </p:nvSpPr>
        <p:spPr>
          <a:xfrm>
            <a:off x="1149922" y="3897001"/>
            <a:ext cx="2050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et up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F7231-D6E5-4C16-B5EA-D85B335A1E3D}"/>
              </a:ext>
            </a:extLst>
          </p:cNvPr>
          <p:cNvSpPr txBox="1"/>
          <p:nvPr/>
        </p:nvSpPr>
        <p:spPr>
          <a:xfrm>
            <a:off x="1149921" y="4428345"/>
            <a:ext cx="2050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fever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2E355-EEFF-43DF-B15A-40AAE97EF016}"/>
              </a:ext>
            </a:extLst>
          </p:cNvPr>
          <p:cNvSpPr txBox="1"/>
          <p:nvPr/>
        </p:nvSpPr>
        <p:spPr>
          <a:xfrm>
            <a:off x="4585857" y="2016292"/>
            <a:ext cx="2202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earache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7C93A-0A86-411F-ADD1-23348E6AAB4C}"/>
              </a:ext>
            </a:extLst>
          </p:cNvPr>
          <p:cNvSpPr txBox="1"/>
          <p:nvPr/>
        </p:nvSpPr>
        <p:spPr>
          <a:xfrm>
            <a:off x="4585857" y="2534547"/>
            <a:ext cx="1856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careful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FDBCF-4497-4505-9AD3-B1532A82C705}"/>
              </a:ext>
            </a:extLst>
          </p:cNvPr>
          <p:cNvSpPr txBox="1"/>
          <p:nvPr/>
        </p:nvSpPr>
        <p:spPr>
          <a:xfrm>
            <a:off x="4585857" y="3051925"/>
            <a:ext cx="2202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better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29866A-FCAB-448E-A2B2-F715BA4CBAD4}"/>
              </a:ext>
            </a:extLst>
          </p:cNvPr>
          <p:cNvSpPr txBox="1"/>
          <p:nvPr/>
        </p:nvSpPr>
        <p:spPr>
          <a:xfrm>
            <a:off x="4558145" y="3926781"/>
            <a:ext cx="2438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watch tv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57C966-DDF0-4936-8CF7-1119500186D6}"/>
              </a:ext>
            </a:extLst>
          </p:cNvPr>
          <p:cNvSpPr txBox="1"/>
          <p:nvPr/>
        </p:nvSpPr>
        <p:spPr>
          <a:xfrm>
            <a:off x="4585857" y="3502783"/>
            <a:ext cx="1565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well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30F1F6-BBA7-4703-BAF4-90C8E8B7C444}"/>
              </a:ext>
            </a:extLst>
          </p:cNvPr>
          <p:cNvSpPr txBox="1"/>
          <p:nvPr/>
        </p:nvSpPr>
        <p:spPr>
          <a:xfrm>
            <a:off x="1136072" y="4989263"/>
            <a:ext cx="2230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terrible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03B3EF-CE81-4726-9F0A-582E9690D1EC}"/>
              </a:ext>
            </a:extLst>
          </p:cNvPr>
          <p:cNvSpPr txBox="1"/>
          <p:nvPr/>
        </p:nvSpPr>
        <p:spPr>
          <a:xfrm>
            <a:off x="4585857" y="4391605"/>
            <a:ext cx="2050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tablet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4542C4-CF83-4662-922D-BF6C70257FB5}"/>
              </a:ext>
            </a:extLst>
          </p:cNvPr>
          <p:cNvSpPr txBox="1"/>
          <p:nvPr/>
        </p:nvSpPr>
        <p:spPr>
          <a:xfrm>
            <a:off x="4558142" y="4935554"/>
            <a:ext cx="207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sickness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4E6F92-5BE7-4518-A7B6-A133423862C7}"/>
              </a:ext>
            </a:extLst>
          </p:cNvPr>
          <p:cNvSpPr txBox="1"/>
          <p:nvPr/>
        </p:nvSpPr>
        <p:spPr>
          <a:xfrm>
            <a:off x="7536880" y="2016292"/>
            <a:ext cx="2867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shoulder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43FAC1-2FF6-4AAC-B8D5-CE75DDA35BA2}"/>
              </a:ext>
            </a:extLst>
          </p:cNvPr>
          <p:cNvSpPr txBox="1"/>
          <p:nvPr/>
        </p:nvSpPr>
        <p:spPr>
          <a:xfrm>
            <a:off x="7536880" y="2534547"/>
            <a:ext cx="2050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painful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A10A74-CE7B-457D-B9A6-324F350677B1}"/>
              </a:ext>
            </a:extLst>
          </p:cNvPr>
          <p:cNvSpPr txBox="1"/>
          <p:nvPr/>
        </p:nvSpPr>
        <p:spPr>
          <a:xfrm>
            <a:off x="7543806" y="2989733"/>
            <a:ext cx="14270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pain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E1F3AA-717B-41D7-A6DD-AA9BB938F220}"/>
              </a:ext>
            </a:extLst>
          </p:cNvPr>
          <p:cNvSpPr txBox="1"/>
          <p:nvPr/>
        </p:nvSpPr>
        <p:spPr>
          <a:xfrm>
            <a:off x="7557659" y="4029694"/>
            <a:ext cx="2701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medicine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208D5F-683C-4957-9E42-32E4C65C5C51}"/>
              </a:ext>
            </a:extLst>
          </p:cNvPr>
          <p:cNvSpPr txBox="1"/>
          <p:nvPr/>
        </p:nvSpPr>
        <p:spPr>
          <a:xfrm>
            <a:off x="7557659" y="3502583"/>
            <a:ext cx="365066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make a loud noise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DFAA66-9FC0-47B3-89DE-8C469A59BC24}"/>
              </a:ext>
            </a:extLst>
          </p:cNvPr>
          <p:cNvSpPr txBox="1"/>
          <p:nvPr/>
        </p:nvSpPr>
        <p:spPr>
          <a:xfrm>
            <a:off x="7557659" y="4481776"/>
            <a:ext cx="2258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eat well</a:t>
            </a:r>
            <a:endParaRPr lang="en-US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EFB68C-1614-4348-969F-AE003C88600F}"/>
              </a:ext>
            </a:extLst>
          </p:cNvPr>
          <p:cNvSpPr txBox="1"/>
          <p:nvPr/>
        </p:nvSpPr>
        <p:spPr>
          <a:xfrm>
            <a:off x="1690257" y="301716"/>
            <a:ext cx="7647709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Taking Care of Yourself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3FDF07-C1EA-4FA3-B6B4-E27D3CECEACA}"/>
              </a:ext>
            </a:extLst>
          </p:cNvPr>
          <p:cNvSpPr txBox="1"/>
          <p:nvPr/>
        </p:nvSpPr>
        <p:spPr>
          <a:xfrm>
            <a:off x="7564588" y="4935553"/>
            <a:ext cx="18288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food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63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16" grpId="0"/>
      <p:bldP spid="18" grpId="0"/>
      <p:bldP spid="10" grpId="0"/>
      <p:bldP spid="12" grpId="0"/>
      <p:bldP spid="17" grpId="0"/>
      <p:bldP spid="20" grpId="0"/>
      <p:bldP spid="23" grpId="0"/>
      <p:bldP spid="25" grpId="0"/>
      <p:bldP spid="26" grpId="0"/>
      <p:bldP spid="2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3F2E9-DC86-4F70-8A9D-597BAB50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2" y="2117765"/>
            <a:ext cx="3444306" cy="349530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6186B2A-09E5-4BFC-A697-177E7497E773}"/>
              </a:ext>
            </a:extLst>
          </p:cNvPr>
          <p:cNvCxnSpPr>
            <a:cxnSpLocks/>
          </p:cNvCxnSpPr>
          <p:nvPr/>
        </p:nvCxnSpPr>
        <p:spPr>
          <a:xfrm flipH="1">
            <a:off x="4794995" y="3254871"/>
            <a:ext cx="2298532" cy="2080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4A70D4-B8F9-41DE-98AF-C210018CAD57}"/>
              </a:ext>
            </a:extLst>
          </p:cNvPr>
          <p:cNvSpPr txBox="1"/>
          <p:nvPr/>
        </p:nvSpPr>
        <p:spPr>
          <a:xfrm>
            <a:off x="7250121" y="2878141"/>
            <a:ext cx="304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heart</a:t>
            </a:r>
            <a:endParaRPr lang="en-US" sz="3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00C072-4743-4435-B8C2-CF6390CA170C}"/>
              </a:ext>
            </a:extLst>
          </p:cNvPr>
          <p:cNvCxnSpPr>
            <a:cxnSpLocks/>
          </p:cNvCxnSpPr>
          <p:nvPr/>
        </p:nvCxnSpPr>
        <p:spPr>
          <a:xfrm flipH="1">
            <a:off x="4771482" y="4075174"/>
            <a:ext cx="2520203" cy="112598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E2B5546-95E1-4D55-901D-D0B69CEF559B}"/>
              </a:ext>
            </a:extLst>
          </p:cNvPr>
          <p:cNvSpPr txBox="1"/>
          <p:nvPr/>
        </p:nvSpPr>
        <p:spPr>
          <a:xfrm>
            <a:off x="7442030" y="3782786"/>
            <a:ext cx="1547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kidney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11A06-4397-4D19-84D6-E2418D12D55B}"/>
              </a:ext>
            </a:extLst>
          </p:cNvPr>
          <p:cNvSpPr txBox="1"/>
          <p:nvPr/>
        </p:nvSpPr>
        <p:spPr>
          <a:xfrm>
            <a:off x="1504678" y="648998"/>
            <a:ext cx="7269443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Taking Care of Yourself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7F9AD0-BF5C-435A-884C-08F4CAAE2FC4}"/>
              </a:ext>
            </a:extLst>
          </p:cNvPr>
          <p:cNvSpPr txBox="1"/>
          <p:nvPr/>
        </p:nvSpPr>
        <p:spPr>
          <a:xfrm>
            <a:off x="1774538" y="564409"/>
            <a:ext cx="728749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Taking Care of Yourself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148E6-9121-4E5B-B1EA-88F8D8073C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38" y="1731181"/>
            <a:ext cx="1731818" cy="1268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92659-60BF-42AC-BDA0-549EE7D7EF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86" y="1731181"/>
            <a:ext cx="1607127" cy="1268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D6D28A-0013-4885-9218-CE1630D96A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32" y="1765078"/>
            <a:ext cx="1669214" cy="1268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16AE3-F1AE-4D7B-87EE-AFD01A4D0DE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38" y="3986782"/>
            <a:ext cx="1731818" cy="13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C13A2-488B-478D-8C2D-71597C9AF31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86" y="4110407"/>
            <a:ext cx="1870363" cy="13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3161C9-F1BE-4E8F-8C5D-853CBEB35C8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32" y="4034601"/>
            <a:ext cx="1911533" cy="13931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8A7C1E-F7C0-40A3-AF67-8BD671B3BB52}"/>
              </a:ext>
            </a:extLst>
          </p:cNvPr>
          <p:cNvSpPr txBox="1"/>
          <p:nvPr/>
        </p:nvSpPr>
        <p:spPr>
          <a:xfrm>
            <a:off x="5097396" y="5519415"/>
            <a:ext cx="2270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medicine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C7BA9A-8AF1-490B-8D7C-83AE9C25D7C7}"/>
              </a:ext>
            </a:extLst>
          </p:cNvPr>
          <p:cNvSpPr txBox="1"/>
          <p:nvPr/>
        </p:nvSpPr>
        <p:spPr>
          <a:xfrm>
            <a:off x="8586483" y="5488637"/>
            <a:ext cx="1620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tablets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AB62F3-B61E-49C4-80A2-AF6B553857E7}"/>
              </a:ext>
            </a:extLst>
          </p:cNvPr>
          <p:cNvSpPr txBox="1"/>
          <p:nvPr/>
        </p:nvSpPr>
        <p:spPr>
          <a:xfrm>
            <a:off x="1347731" y="5447206"/>
            <a:ext cx="1326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sick,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57B3CC-C47D-44FB-A40F-E8804EC0DD07}"/>
              </a:ext>
            </a:extLst>
          </p:cNvPr>
          <p:cNvSpPr txBox="1"/>
          <p:nvPr/>
        </p:nvSpPr>
        <p:spPr>
          <a:xfrm>
            <a:off x="1623121" y="3013407"/>
            <a:ext cx="27255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stomachache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7DC9F-1630-4931-B09B-1EE59CB36D91}"/>
              </a:ext>
            </a:extLst>
          </p:cNvPr>
          <p:cNvSpPr txBox="1"/>
          <p:nvPr/>
        </p:nvSpPr>
        <p:spPr>
          <a:xfrm>
            <a:off x="5181025" y="3033653"/>
            <a:ext cx="1669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earache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6A39BD-8A87-4F66-AAFC-6D94AB5B10A6}"/>
              </a:ext>
            </a:extLst>
          </p:cNvPr>
          <p:cNvSpPr txBox="1"/>
          <p:nvPr/>
        </p:nvSpPr>
        <p:spPr>
          <a:xfrm>
            <a:off x="8295932" y="3048741"/>
            <a:ext cx="1152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pain,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4CC872-4516-490B-AC2A-50AC0D2D1F03}"/>
              </a:ext>
            </a:extLst>
          </p:cNvPr>
          <p:cNvSpPr txBox="1"/>
          <p:nvPr/>
        </p:nvSpPr>
        <p:spPr>
          <a:xfrm>
            <a:off x="9314197" y="2999755"/>
            <a:ext cx="1786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painful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F52073-FD35-44EA-9323-7AB23E56357D}"/>
              </a:ext>
            </a:extLst>
          </p:cNvPr>
          <p:cNvSpPr txBox="1"/>
          <p:nvPr/>
        </p:nvSpPr>
        <p:spPr>
          <a:xfrm>
            <a:off x="2280171" y="5427781"/>
            <a:ext cx="2090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sickness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13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21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FE328-F811-4D79-81FF-1AE728CC1A86}"/>
              </a:ext>
            </a:extLst>
          </p:cNvPr>
          <p:cNvSpPr txBox="1"/>
          <p:nvPr/>
        </p:nvSpPr>
        <p:spPr>
          <a:xfrm>
            <a:off x="1766454" y="659252"/>
            <a:ext cx="7024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If you want your body to be healthy.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C6809-AB3F-4ABF-A321-8D8EB66D8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17" y="2186419"/>
            <a:ext cx="3560618" cy="3108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024002-5DFB-4EF3-AF84-49592F9DC704}"/>
              </a:ext>
            </a:extLst>
          </p:cNvPr>
          <p:cNvSpPr txBox="1"/>
          <p:nvPr/>
        </p:nvSpPr>
        <p:spPr>
          <a:xfrm>
            <a:off x="4315691" y="5547590"/>
            <a:ext cx="3560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keep it clean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6AC7D-A2E0-46A4-8E9F-71BC8AEE0DD2}"/>
              </a:ext>
            </a:extLst>
          </p:cNvPr>
          <p:cNvSpPr txBox="1"/>
          <p:nvPr/>
        </p:nvSpPr>
        <p:spPr>
          <a:xfrm>
            <a:off x="2459182" y="134865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You must, look after it.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75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1AD9A5-BB6A-48F7-936E-8C3742CEB822}"/>
              </a:ext>
            </a:extLst>
          </p:cNvPr>
          <p:cNvSpPr txBox="1"/>
          <p:nvPr/>
        </p:nvSpPr>
        <p:spPr>
          <a:xfrm>
            <a:off x="1226128" y="710577"/>
            <a:ext cx="4024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You have to use a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FFFC9-F5B0-45C6-8CF0-2AC15367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739" y="2750418"/>
            <a:ext cx="2066925" cy="2295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A16E21-1E47-4C53-86A7-77FCB2E98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742" y="2826619"/>
            <a:ext cx="2190750" cy="2143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7A9ACC-8C67-4170-A6BA-EBEDABF0FB4C}"/>
              </a:ext>
            </a:extLst>
          </p:cNvPr>
          <p:cNvSpPr txBox="1"/>
          <p:nvPr/>
        </p:nvSpPr>
        <p:spPr>
          <a:xfrm>
            <a:off x="5098472" y="7105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toothbrush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and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toothpaste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1B18A-B4DC-4972-BE4A-DFCCE2321BF5}"/>
              </a:ext>
            </a:extLst>
          </p:cNvPr>
          <p:cNvSpPr txBox="1"/>
          <p:nvPr/>
        </p:nvSpPr>
        <p:spPr>
          <a:xfrm>
            <a:off x="3654137" y="1406303"/>
            <a:ext cx="4589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 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brush your teeth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35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8D05C5-C663-4DEF-B9FE-8F178460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239" y="1869930"/>
            <a:ext cx="3228110" cy="3118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FF9092-8D8D-4239-817A-6F5A0884A2AA}"/>
              </a:ext>
            </a:extLst>
          </p:cNvPr>
          <p:cNvSpPr txBox="1"/>
          <p:nvPr/>
        </p:nvSpPr>
        <p:spPr>
          <a:xfrm>
            <a:off x="1442076" y="961333"/>
            <a:ext cx="954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Use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247C80-8107-48B0-9319-05EA6AB19DA8}"/>
              </a:ext>
            </a:extLst>
          </p:cNvPr>
          <p:cNvSpPr txBox="1"/>
          <p:nvPr/>
        </p:nvSpPr>
        <p:spPr>
          <a:xfrm>
            <a:off x="2396839" y="97795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soap and towel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B5F73-5FC3-4F3A-B6BF-E4F141F60F74}"/>
              </a:ext>
            </a:extLst>
          </p:cNvPr>
          <p:cNvSpPr txBox="1"/>
          <p:nvPr/>
        </p:nvSpPr>
        <p:spPr>
          <a:xfrm>
            <a:off x="5306294" y="97795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 clean and wipe your body.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E19AC5-E81C-4B84-97FE-7933CC3BD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232" y="2106973"/>
            <a:ext cx="3228110" cy="26440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7D2AF5-1200-452E-9423-0847DF24AA05}"/>
              </a:ext>
            </a:extLst>
          </p:cNvPr>
          <p:cNvSpPr txBox="1"/>
          <p:nvPr/>
        </p:nvSpPr>
        <p:spPr>
          <a:xfrm>
            <a:off x="2978727" y="4988069"/>
            <a:ext cx="3581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soap and towel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94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DF5ABA-3973-47F1-8033-9F96ABB151C3}"/>
              </a:ext>
            </a:extLst>
          </p:cNvPr>
          <p:cNvSpPr txBox="1"/>
          <p:nvPr/>
        </p:nvSpPr>
        <p:spPr>
          <a:xfrm>
            <a:off x="1648692" y="932429"/>
            <a:ext cx="1260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Use a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26" name="Picture 2" descr="Image result for hair brush to comb your hair clip art">
            <a:extLst>
              <a:ext uri="{FF2B5EF4-FFF2-40B4-BE49-F238E27FC236}">
                <a16:creationId xmlns:a16="http://schemas.microsoft.com/office/drawing/2014/main" id="{61EA0817-9C23-409B-B96F-C99F8ABAC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32" y="2185987"/>
            <a:ext cx="2857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81FCC-57D1-4FB3-8253-7B2CDB1D2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28" y="2185987"/>
            <a:ext cx="2428875" cy="2486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43CA18-602A-495A-A5B4-47D7BD11D7EE}"/>
              </a:ext>
            </a:extLst>
          </p:cNvPr>
          <p:cNvSpPr txBox="1"/>
          <p:nvPr/>
        </p:nvSpPr>
        <p:spPr>
          <a:xfrm>
            <a:off x="1662548" y="5048407"/>
            <a:ext cx="4156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hairbrush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and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comb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0992E-9208-4CDF-AD6B-4986A4B4A880}"/>
              </a:ext>
            </a:extLst>
          </p:cNvPr>
          <p:cNvSpPr txBox="1"/>
          <p:nvPr/>
        </p:nvSpPr>
        <p:spPr>
          <a:xfrm>
            <a:off x="2909456" y="922747"/>
            <a:ext cx="35190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hairbrush / comb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1B68CE-5A24-4B05-8526-6472D3725BB5}"/>
              </a:ext>
            </a:extLst>
          </p:cNvPr>
          <p:cNvSpPr txBox="1"/>
          <p:nvPr/>
        </p:nvSpPr>
        <p:spPr>
          <a:xfrm>
            <a:off x="6234544" y="913065"/>
            <a:ext cx="430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 comb your hair.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8D3F0-21CC-4908-A6D2-362CA30965D6}"/>
              </a:ext>
            </a:extLst>
          </p:cNvPr>
          <p:cNvSpPr txBox="1"/>
          <p:nvPr/>
        </p:nvSpPr>
        <p:spPr>
          <a:xfrm>
            <a:off x="7148944" y="5048406"/>
            <a:ext cx="3380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comb your hair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26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360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Franklin Gothic Heavy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Ideapad Slim3</dc:creator>
  <cp:lastModifiedBy>Ideapad Slim3</cp:lastModifiedBy>
  <cp:revision>36</cp:revision>
  <dcterms:created xsi:type="dcterms:W3CDTF">2021-05-20T09:28:00Z</dcterms:created>
  <dcterms:modified xsi:type="dcterms:W3CDTF">2021-05-22T04:30:43Z</dcterms:modified>
</cp:coreProperties>
</file>