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008D-845B-4EED-93E0-E4A822AC9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C29C88-694C-418F-A3D5-2159C8D98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F7499-9C1C-4FE6-B5B9-B5F5E655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B37DD-4340-4D2E-8283-0AF85C2F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C242-BC29-4283-9F02-16EF9885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3EB1-8403-4E04-86A0-73BAE092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40915-94FA-4479-89D2-DE6CEC324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A136F-455B-4073-8EC1-B3E91750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6328B-E907-415F-909F-2EC9094A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746A0-E46C-401A-821D-21EEE06D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3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438F9-D0D8-421E-A95F-F10A8B3D9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9E9D5-9162-4717-867E-52F506D68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9A79-8F86-4C97-B9D9-0D6099F2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401FD-0E5C-4E70-A468-8BB750C4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9FCA9-76CF-477A-B7B0-2A5EBDA4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A60B-FD94-41F7-86D9-45E5536E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8298E-0857-4741-BB8A-F7E58EA9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08E1-C8C5-4B1C-AA55-226020FC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3BF2D-3DA1-4660-981C-A8DDA643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C31A-2869-4EDF-9DD0-3DE2CF53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7A05-F142-4B6A-889B-3C0A71CB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765AE-DB90-4F0A-B571-E7DD040F2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9C8ED-B47C-4D30-8D87-F7180200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9ADC-EF61-411A-8D4D-16115C3E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B8DF6-D8C6-4ADA-A6DA-B47FDA84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3D64E-A0B8-41B3-93A8-3CBF9C06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92CB8-5CDE-49D9-BF5E-A5788A466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9E3B4-3008-4760-95B6-CF4B2F00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B3A36-AD14-4AFF-81D2-8D7559E8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E1069-2BDC-40B5-A2C8-BE44F44D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EE745-0AFA-4674-8D0B-A9D95EDE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5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A0C1E-6696-468C-84E5-67C98FBA4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6BACB-FCD0-4BF2-8BAA-F9AE2C8F2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36B1D-794C-40F9-BA3E-EEE61273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FB77F-94EC-4558-B088-F36DF8E86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5A05B-7298-422C-8639-D687C24C2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7EB27-DDFB-4BA6-9DCA-90440382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FDD75-462E-4D98-892D-0C13A56D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815E3-D403-432B-988B-6D58C1F9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3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B83C-8C9E-456D-B774-F46D4B054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ED012-D578-4232-91D4-BF69C87F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D7996-F6CC-4257-BF27-7388219A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7EE86-F87A-4DED-A108-7A2D9BDE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B4896-2C02-490E-A41D-2E5080ED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AD3C4-924A-4689-A8E5-12815AAD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000A2-F3C3-4570-BD3F-26AF04BE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1257-48CF-470D-9D72-0D9037B9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18ED0-52CE-455A-BDED-C71CCFA11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59818-6981-4149-BD1A-A3B474D97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932B7-02BA-475F-9EEB-77FEB0CE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1048F-C029-4DC8-8EBE-3350F2A8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9896D-8EC7-4F7C-BF95-3CC4A249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576B-3A99-4483-BD33-2A8A5CA3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F5258-07D5-45B8-A26F-C9450FDD6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22D28-D469-4ECA-AA18-99C641FDF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26AB-206E-492C-8500-6D284560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E7EA7-7D2A-4D6C-B590-03C85C77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72E64-F9CE-4CA8-848A-017AF1EE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8E8CB-7F32-4589-87E6-B6575B9A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0680A-6B60-471B-A563-C1FD08EE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0600B-A448-4C7B-A94E-80129C159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13B2-B564-4C52-9794-5D60F049B5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2A1B7-D77A-4200-ABB8-B8AF5C0B4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86DC1-25C5-46FE-BDBB-7C05267C8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2FBB-0894-41EE-A3AE-BF746B1B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01E6F1-01CC-425F-8BAB-C4BC5CB05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416" y="4713360"/>
            <a:ext cx="1694835" cy="15790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AA7665-7D10-48B7-B2D5-D1F2FEF67664}"/>
              </a:ext>
            </a:extLst>
          </p:cNvPr>
          <p:cNvSpPr/>
          <p:nvPr/>
        </p:nvSpPr>
        <p:spPr>
          <a:xfrm>
            <a:off x="1092463" y="2413337"/>
            <a:ext cx="58753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Going shopping | 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669AEA-CCD5-4BAE-A643-BD66811279F9}"/>
              </a:ext>
            </a:extLst>
          </p:cNvPr>
          <p:cNvSpPr/>
          <p:nvPr/>
        </p:nvSpPr>
        <p:spPr>
          <a:xfrm>
            <a:off x="1279416" y="3491144"/>
            <a:ext cx="355417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Activities 3 -4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8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021224-CBD2-4FA5-87C8-4F6FF5F1E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00" y="745724"/>
            <a:ext cx="1048603" cy="1045385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93CF651E-0FD5-469F-8007-30FD798E5336}"/>
              </a:ext>
            </a:extLst>
          </p:cNvPr>
          <p:cNvSpPr txBox="1"/>
          <p:nvPr/>
        </p:nvSpPr>
        <p:spPr>
          <a:xfrm>
            <a:off x="699612" y="924224"/>
            <a:ext cx="1768380" cy="46418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Activity 3</a:t>
            </a:r>
            <a:r>
              <a:rPr lang="en-US" sz="3200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44CF7-010B-4072-9E21-3ECED8CCFCC6}"/>
              </a:ext>
            </a:extLst>
          </p:cNvPr>
          <p:cNvSpPr txBox="1"/>
          <p:nvPr/>
        </p:nvSpPr>
        <p:spPr>
          <a:xfrm>
            <a:off x="2388092" y="855698"/>
            <a:ext cx="609452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Interview your new friend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37E863-09DD-438F-B3D4-F3378EFDBE5B}"/>
              </a:ext>
            </a:extLst>
          </p:cNvPr>
          <p:cNvSpPr txBox="1"/>
          <p:nvPr/>
        </p:nvSpPr>
        <p:spPr>
          <a:xfrm>
            <a:off x="2618912" y="1587363"/>
            <a:ext cx="5406502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Read the following sentences.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E05D8-BCAA-4185-A123-CC19CDE784D8}"/>
              </a:ext>
            </a:extLst>
          </p:cNvPr>
          <p:cNvSpPr txBox="1"/>
          <p:nvPr/>
        </p:nvSpPr>
        <p:spPr>
          <a:xfrm>
            <a:off x="1467034" y="2029849"/>
            <a:ext cx="90086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Practice with your teacher and then interview your friend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0F4F5A-80E1-4DA7-ABC2-AC8DA23F9A3C}"/>
              </a:ext>
            </a:extLst>
          </p:cNvPr>
          <p:cNvSpPr txBox="1"/>
          <p:nvPr/>
        </p:nvSpPr>
        <p:spPr>
          <a:xfrm>
            <a:off x="1236217" y="2833819"/>
            <a:ext cx="4525392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Do you wear any jewelry?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0CD0C7-32FA-4B46-B7DA-2B7F2F86C0DD}"/>
              </a:ext>
            </a:extLst>
          </p:cNvPr>
          <p:cNvSpPr txBox="1"/>
          <p:nvPr/>
        </p:nvSpPr>
        <p:spPr>
          <a:xfrm>
            <a:off x="1236217" y="3455455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Have you ever bought rings?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91234F-6063-4921-A6E1-88330AD894B3}"/>
              </a:ext>
            </a:extLst>
          </p:cNvPr>
          <p:cNvSpPr txBox="1"/>
          <p:nvPr/>
        </p:nvSpPr>
        <p:spPr>
          <a:xfrm>
            <a:off x="1166550" y="4124091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Are you wearing a ring today?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CA54FB-7753-4EB0-B762-44A9DA684FC0}"/>
              </a:ext>
            </a:extLst>
          </p:cNvPr>
          <p:cNvSpPr txBox="1"/>
          <p:nvPr/>
        </p:nvSpPr>
        <p:spPr>
          <a:xfrm>
            <a:off x="1166549" y="4773757"/>
            <a:ext cx="7897551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What are you going to buy in the supermarket?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2362FF-41F4-4794-B019-A491E4CAA389}"/>
              </a:ext>
            </a:extLst>
          </p:cNvPr>
          <p:cNvSpPr txBox="1"/>
          <p:nvPr/>
        </p:nvSpPr>
        <p:spPr>
          <a:xfrm>
            <a:off x="1166549" y="5450980"/>
            <a:ext cx="6858865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Have you ever shopped at Central Plaza?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AAD737-9F89-4252-BC9B-F6B72DE4C42A}"/>
              </a:ext>
            </a:extLst>
          </p:cNvPr>
          <p:cNvSpPr txBox="1"/>
          <p:nvPr/>
        </p:nvSpPr>
        <p:spPr>
          <a:xfrm>
            <a:off x="5515251" y="2857134"/>
            <a:ext cx="3215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What do you wear?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75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5BC03-01BD-41BF-A3DC-BB21B560D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09" y="550026"/>
            <a:ext cx="1066892" cy="1118976"/>
          </a:xfrm>
          <a:prstGeom prst="rect">
            <a:avLst/>
          </a:prstGeom>
        </p:spPr>
      </p:pic>
      <p:sp>
        <p:nvSpPr>
          <p:cNvPr id="2" name="Text Box 8">
            <a:extLst>
              <a:ext uri="{FF2B5EF4-FFF2-40B4-BE49-F238E27FC236}">
                <a16:creationId xmlns:a16="http://schemas.microsoft.com/office/drawing/2014/main" id="{AB0DED46-61B8-4AD4-BA9C-B1EA605663C4}"/>
              </a:ext>
            </a:extLst>
          </p:cNvPr>
          <p:cNvSpPr txBox="1"/>
          <p:nvPr/>
        </p:nvSpPr>
        <p:spPr>
          <a:xfrm>
            <a:off x="717367" y="782182"/>
            <a:ext cx="1954812" cy="46418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Activity 4</a:t>
            </a:r>
            <a:r>
              <a:rPr lang="en-US" sz="3200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9C7733-C9FE-46E9-A81E-A0EA46F711E1}"/>
              </a:ext>
            </a:extLst>
          </p:cNvPr>
          <p:cNvSpPr txBox="1"/>
          <p:nvPr/>
        </p:nvSpPr>
        <p:spPr>
          <a:xfrm>
            <a:off x="2752078" y="684856"/>
            <a:ext cx="609452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 you write sentences?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A7FF91-3E51-4FEC-BEB0-256291916671}"/>
              </a:ext>
            </a:extLst>
          </p:cNvPr>
          <p:cNvSpPr txBox="1"/>
          <p:nvPr/>
        </p:nvSpPr>
        <p:spPr>
          <a:xfrm>
            <a:off x="1694773" y="1575847"/>
            <a:ext cx="7795456" cy="876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Write 3 sentences about shopping.</a:t>
            </a: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1A26F3-D7F3-4862-A30C-55AFEA4C303C}"/>
              </a:ext>
            </a:extLst>
          </p:cNvPr>
          <p:cNvSpPr txBox="1"/>
          <p:nvPr/>
        </p:nvSpPr>
        <p:spPr>
          <a:xfrm>
            <a:off x="1765793" y="2160585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2ACFE9-DB7F-4588-BAAB-4BA3AFCF6D3A}"/>
              </a:ext>
            </a:extLst>
          </p:cNvPr>
          <p:cNvSpPr txBox="1"/>
          <p:nvPr/>
        </p:nvSpPr>
        <p:spPr>
          <a:xfrm>
            <a:off x="1694772" y="2664782"/>
            <a:ext cx="609452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would like to buy a skirt.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C10F02-D4A6-4379-86BA-434087CDB67C}"/>
              </a:ext>
            </a:extLst>
          </p:cNvPr>
          <p:cNvSpPr txBox="1"/>
          <p:nvPr/>
        </p:nvSpPr>
        <p:spPr>
          <a:xfrm>
            <a:off x="1694772" y="3281089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How much does it cost?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BB1AC3-0E6D-48C1-87BF-BCFA7F869A37}"/>
              </a:ext>
            </a:extLst>
          </p:cNvPr>
          <p:cNvSpPr txBox="1"/>
          <p:nvPr/>
        </p:nvSpPr>
        <p:spPr>
          <a:xfrm>
            <a:off x="1694772" y="3897396"/>
            <a:ext cx="609452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It’s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very expensive.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226430-A9AC-458A-A867-84497AD31DD9}"/>
              </a:ext>
            </a:extLst>
          </p:cNvPr>
          <p:cNvSpPr txBox="1"/>
          <p:nvPr/>
        </p:nvSpPr>
        <p:spPr>
          <a:xfrm>
            <a:off x="1307236" y="4250877"/>
            <a:ext cx="9189991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C5E9B0-A728-46A0-9F3B-1447C46AC1C2}"/>
              </a:ext>
            </a:extLst>
          </p:cNvPr>
          <p:cNvSpPr txBox="1"/>
          <p:nvPr/>
        </p:nvSpPr>
        <p:spPr>
          <a:xfrm>
            <a:off x="1307235" y="4817391"/>
            <a:ext cx="8964229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6D0153-D5BA-497A-823B-E7932BA52B9D}"/>
              </a:ext>
            </a:extLst>
          </p:cNvPr>
          <p:cNvSpPr txBox="1"/>
          <p:nvPr/>
        </p:nvSpPr>
        <p:spPr>
          <a:xfrm>
            <a:off x="1307235" y="5451282"/>
            <a:ext cx="953240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8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7A0EC6-BCA3-4F44-B9B4-B5FA609C6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353" y="4745470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76C79E-67C4-41F0-9B9F-596A85D79864}"/>
              </a:ext>
            </a:extLst>
          </p:cNvPr>
          <p:cNvSpPr txBox="1"/>
          <p:nvPr/>
        </p:nvSpPr>
        <p:spPr>
          <a:xfrm>
            <a:off x="3269201" y="533529"/>
            <a:ext cx="63897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370F4-9C3E-4BEA-9937-83D2CD914C10}"/>
              </a:ext>
            </a:extLst>
          </p:cNvPr>
          <p:cNvSpPr txBox="1"/>
          <p:nvPr/>
        </p:nvSpPr>
        <p:spPr>
          <a:xfrm>
            <a:off x="3146394" y="2608721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2812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8</cp:revision>
  <dcterms:created xsi:type="dcterms:W3CDTF">2021-06-13T04:53:05Z</dcterms:created>
  <dcterms:modified xsi:type="dcterms:W3CDTF">2021-06-13T08:28:29Z</dcterms:modified>
</cp:coreProperties>
</file>