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82D6-5979-4A5D-A8AA-0E662DBD3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A607E-5133-4C5D-A65D-C67E47C22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B4946-0EC6-4360-A64D-15E60741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117AD-0501-4567-9646-A971F093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D4BC9-59B1-4D3B-905F-C112C968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1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DCCE-9619-49B7-A6F4-8C5ADE80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2FDC9-68B3-41B1-93F5-9A87407F2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334E4-7B53-4068-9ED5-609A6416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1492-D44B-4A04-BDC8-559B774C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C6DE6-5246-4A32-90C1-0D11EC09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4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672C1A-A14D-41C7-9D96-542F68D98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591A5-6AF3-4A75-ACA0-7831D3CC2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F5B4-7006-433A-9493-399133CE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BA4C9-B681-49E7-99CF-2F256DCF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5F4C-0C05-4639-A04B-2CCE946C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55BE-847D-4439-A403-45EAE14F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09D31-E1D6-4B25-85EC-09CB2DB7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5726-EB7B-4112-A9B1-0A55D7E9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88B05-FEC5-47F5-9B76-E367F00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61CB8-AAFF-4C01-9E75-35BF0D7C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52A5-C537-4BB3-8C0A-05A9371B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C7EB5-1EBB-493F-9938-49AC095D7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7611-AACB-4294-BA5D-7A6E09D5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278E6-66B2-4D3D-889A-11EAB6A6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ACAD0-C390-48A3-9BBC-8F2A0846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1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B660-1910-4F09-B8ED-6A874736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A9D4-DD4B-4586-ADA7-69180714F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A1FCA-F8BE-45A4-936B-F83579A05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CAD66-E1A2-43B8-8845-9EE1C054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EDCD6-9FC3-4204-A14E-39F4EF40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DE5A5-A001-4641-B0D1-9395FF1B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7281-C885-4F36-862E-525BDE885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3E7CE-7A21-43B6-AFB1-E2AC2D5FB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06F44-2BA1-476E-BF0B-8901BFA68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3B4A5-0351-4D98-83F9-E50DB3608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6B402-F36F-4DA2-82EB-643033E42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852AE-B4CF-4ED1-AEE2-DFB2BB11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FD37F-8D32-41C9-BE43-0CEDAEBD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A05CA-290C-4AA2-8706-CF12B8FA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0336-3029-4F4C-9E37-5B1E4B18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6C534-C2BD-4682-A448-876C67F0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C2CE7-31B0-4668-B094-76AC2653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EF38A-74D2-496E-9056-51F0D1CC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7166B-1E6A-457C-9D0E-7736826A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39C715-5FC8-4E33-9793-D6CC5375A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727D9-6723-4BBC-B323-0396162C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7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742A-FC1D-4440-AAF2-06C6C84E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6BB1-AC32-449D-872D-F0A6A4F9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CA86C-B8A3-4385-8265-93F26F183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BC16E-3BC8-4052-B6E6-66E7E3E2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14090-82DB-41BB-8CBC-BC01065A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D75B0-3431-4704-9EA8-62EB42EA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51A6-4303-4D87-B5B0-CF85376F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07A8C-1FE2-49BE-8949-43920189D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E3AEC-589D-41E1-8EB4-9D9B44BF1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D5AC9-BBE1-40A8-9651-5E83791E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D22BB-F4D0-4F41-8C0F-F41BC3BC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C10FE-0F70-438D-BED2-02746AB5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8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E3BC1-69B2-4100-948E-F00FF3C4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EEA1B-B350-4B3D-86CE-1298A989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E50FC-923B-43C0-A156-5B413B813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CEF3-61FC-41A9-95B2-2AA1F7971831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D1B4-9C38-474C-A20E-223A8A80F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A18E9-2266-4367-8FF8-E3E8CCFB4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C9D-9C18-4FB2-BD37-34BDE46F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Various_objects_from_Delion,_800-500_BC,_skyphos,_AM_Paros,_14397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3E2EE6-1615-44BD-9637-DFA4A669B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26" y="4642339"/>
            <a:ext cx="1694835" cy="157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AA3441-A7CE-4A40-9DCF-31C80D7705D0}"/>
              </a:ext>
            </a:extLst>
          </p:cNvPr>
          <p:cNvSpPr txBox="1"/>
          <p:nvPr/>
        </p:nvSpPr>
        <p:spPr>
          <a:xfrm>
            <a:off x="985726" y="2162395"/>
            <a:ext cx="682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Match the following sentences | Activities</a:t>
            </a:r>
          </a:p>
        </p:txBody>
      </p:sp>
    </p:spTree>
    <p:extLst>
      <p:ext uri="{BB962C8B-B14F-4D97-AF65-F5344CB8AC3E}">
        <p14:creationId xmlns:p14="http://schemas.microsoft.com/office/powerpoint/2010/main" val="4170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CC27FA-F7DA-46F1-BAEE-3943260B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67" y="795091"/>
            <a:ext cx="995217" cy="971565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6F8FFD63-2F2F-4270-8D3C-CB5374CBBE42}"/>
              </a:ext>
            </a:extLst>
          </p:cNvPr>
          <p:cNvSpPr txBox="1"/>
          <p:nvPr/>
        </p:nvSpPr>
        <p:spPr>
          <a:xfrm>
            <a:off x="739964" y="959734"/>
            <a:ext cx="1803891" cy="46418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Activity 1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02FFC-ADBE-443D-9D6E-1AE406B44ACF}"/>
              </a:ext>
            </a:extLst>
          </p:cNvPr>
          <p:cNvSpPr txBox="1"/>
          <p:nvPr/>
        </p:nvSpPr>
        <p:spPr>
          <a:xfrm>
            <a:off x="2745261" y="772730"/>
            <a:ext cx="8706775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Match the following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by writing the letter of the correct answer before each number in column A from column B.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B2559A-DAB4-4D68-BF2B-DE66DE42CA71}"/>
              </a:ext>
            </a:extLst>
          </p:cNvPr>
          <p:cNvSpPr txBox="1"/>
          <p:nvPr/>
        </p:nvSpPr>
        <p:spPr>
          <a:xfrm>
            <a:off x="7335174" y="1933995"/>
            <a:ext cx="8234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F48C1C-D9DF-43AB-90E9-A04A7F5306A9}"/>
              </a:ext>
            </a:extLst>
          </p:cNvPr>
          <p:cNvSpPr txBox="1"/>
          <p:nvPr/>
        </p:nvSpPr>
        <p:spPr>
          <a:xfrm>
            <a:off x="669444" y="2632001"/>
            <a:ext cx="415163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1. May I help you?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315CC4-8A91-452D-BD44-D3AA1B0497AB}"/>
              </a:ext>
            </a:extLst>
          </p:cNvPr>
          <p:cNvSpPr txBox="1"/>
          <p:nvPr/>
        </p:nvSpPr>
        <p:spPr>
          <a:xfrm>
            <a:off x="2419006" y="1990769"/>
            <a:ext cx="652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760762-3CEC-4381-9BF2-5AFED4B34C52}"/>
              </a:ext>
            </a:extLst>
          </p:cNvPr>
          <p:cNvSpPr txBox="1"/>
          <p:nvPr/>
        </p:nvSpPr>
        <p:spPr>
          <a:xfrm>
            <a:off x="5861481" y="2562841"/>
            <a:ext cx="2927412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No more, thanks. 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04C8AB-8877-40D6-92BE-510BACFD7970}"/>
              </a:ext>
            </a:extLst>
          </p:cNvPr>
          <p:cNvSpPr txBox="1"/>
          <p:nvPr/>
        </p:nvSpPr>
        <p:spPr>
          <a:xfrm>
            <a:off x="669444" y="3229783"/>
            <a:ext cx="4577259" cy="928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2. What size do you want?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5CE535-F1D5-4E31-8FFE-01887B7C675E}"/>
              </a:ext>
            </a:extLst>
          </p:cNvPr>
          <p:cNvSpPr txBox="1"/>
          <p:nvPr/>
        </p:nvSpPr>
        <p:spPr>
          <a:xfrm>
            <a:off x="5881455" y="3193005"/>
            <a:ext cx="5812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Thank you, sir. Here is forty-baht change.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66D281-5DE7-446A-980F-78CE58606F45}"/>
              </a:ext>
            </a:extLst>
          </p:cNvPr>
          <p:cNvSpPr txBox="1"/>
          <p:nvPr/>
        </p:nvSpPr>
        <p:spPr>
          <a:xfrm>
            <a:off x="684458" y="3795866"/>
            <a:ext cx="3718793" cy="1165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3. And the color?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060B20-6E1B-499B-A88A-D2E2A8AB1C3C}"/>
              </a:ext>
            </a:extLst>
          </p:cNvPr>
          <p:cNvSpPr txBox="1"/>
          <p:nvPr/>
        </p:nvSpPr>
        <p:spPr>
          <a:xfrm>
            <a:off x="669444" y="4403645"/>
            <a:ext cx="3703409" cy="12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4. Anything else?				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8BD1CF-B5AD-45AA-BE0E-FFA890B02D71}"/>
              </a:ext>
            </a:extLst>
          </p:cNvPr>
          <p:cNvSpPr txBox="1"/>
          <p:nvPr/>
        </p:nvSpPr>
        <p:spPr>
          <a:xfrm>
            <a:off x="669444" y="5014004"/>
            <a:ext cx="5012346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5. How much does it cost?			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648449-A371-471E-AAEB-27FCC222575B}"/>
              </a:ext>
            </a:extLst>
          </p:cNvPr>
          <p:cNvSpPr txBox="1"/>
          <p:nvPr/>
        </p:nvSpPr>
        <p:spPr>
          <a:xfrm>
            <a:off x="724278" y="5663990"/>
            <a:ext cx="5012345" cy="770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 6. Here’s two hundred baht.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E24C74-6C0A-4F78-8D05-8BC77FE18E14}"/>
              </a:ext>
            </a:extLst>
          </p:cNvPr>
          <p:cNvSpPr txBox="1"/>
          <p:nvPr/>
        </p:nvSpPr>
        <p:spPr>
          <a:xfrm>
            <a:off x="5861481" y="5623605"/>
            <a:ext cx="37530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d.  One hundred sixty baht.</a:t>
            </a:r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09DD23-B61A-4A44-9BE7-BEF33FF0201B}"/>
              </a:ext>
            </a:extLst>
          </p:cNvPr>
          <p:cNvSpPr txBox="1"/>
          <p:nvPr/>
        </p:nvSpPr>
        <p:spPr>
          <a:xfrm>
            <a:off x="5881455" y="3757863"/>
            <a:ext cx="40970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Yes, I’d like to buy a shirt.</a:t>
            </a:r>
            <a:endParaRPr 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5059B3-31A4-4BB6-9921-B9D4BC8A8FA6}"/>
              </a:ext>
            </a:extLst>
          </p:cNvPr>
          <p:cNvSpPr txBox="1"/>
          <p:nvPr/>
        </p:nvSpPr>
        <p:spPr>
          <a:xfrm>
            <a:off x="5889224" y="4403645"/>
            <a:ext cx="34933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d. Medium. (Size M)</a:t>
            </a:r>
            <a:endParaRPr lang="en-US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48C6FF-8521-42A6-A5B8-CF175A7AA024}"/>
              </a:ext>
            </a:extLst>
          </p:cNvPr>
          <p:cNvSpPr txBox="1"/>
          <p:nvPr/>
        </p:nvSpPr>
        <p:spPr>
          <a:xfrm>
            <a:off x="5889224" y="4966396"/>
            <a:ext cx="1857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e. Green</a:t>
            </a:r>
            <a:endParaRPr lang="en-US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D8ACF2-267D-41E8-AA4A-6432FC1F826F}"/>
              </a:ext>
            </a:extLst>
          </p:cNvPr>
          <p:cNvSpPr txBox="1"/>
          <p:nvPr/>
        </p:nvSpPr>
        <p:spPr>
          <a:xfrm>
            <a:off x="8600242" y="2579341"/>
            <a:ext cx="3180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That’s all thanks.</a:t>
            </a:r>
            <a:endParaRPr lang="en-US" sz="2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787C1EF-35BD-42B5-9097-624DFDE126C4}"/>
              </a:ext>
            </a:extLst>
          </p:cNvPr>
          <p:cNvCxnSpPr>
            <a:cxnSpLocks/>
          </p:cNvCxnSpPr>
          <p:nvPr/>
        </p:nvCxnSpPr>
        <p:spPr>
          <a:xfrm>
            <a:off x="5007605" y="3524729"/>
            <a:ext cx="945874" cy="1125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1DCFA72-DFEA-4E05-AE99-C4389194439A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3945328" y="4074364"/>
            <a:ext cx="1943896" cy="11228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8A6D28-0E15-481D-AB4C-B25E6E586D9C}"/>
              </a:ext>
            </a:extLst>
          </p:cNvPr>
          <p:cNvCxnSpPr>
            <a:cxnSpLocks/>
          </p:cNvCxnSpPr>
          <p:nvPr/>
        </p:nvCxnSpPr>
        <p:spPr>
          <a:xfrm>
            <a:off x="5031744" y="5299977"/>
            <a:ext cx="849711" cy="5626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06846CA-2671-4116-A789-E6A37B29795A}"/>
              </a:ext>
            </a:extLst>
          </p:cNvPr>
          <p:cNvCxnSpPr>
            <a:cxnSpLocks/>
          </p:cNvCxnSpPr>
          <p:nvPr/>
        </p:nvCxnSpPr>
        <p:spPr>
          <a:xfrm flipV="1">
            <a:off x="3889586" y="2930928"/>
            <a:ext cx="1999638" cy="17501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09F44D-1DDE-4C89-9FA1-0D32BD84539E}"/>
              </a:ext>
            </a:extLst>
          </p:cNvPr>
          <p:cNvCxnSpPr>
            <a:cxnSpLocks/>
          </p:cNvCxnSpPr>
          <p:nvPr/>
        </p:nvCxnSpPr>
        <p:spPr>
          <a:xfrm flipV="1">
            <a:off x="5246703" y="3535202"/>
            <a:ext cx="669611" cy="23962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F941C3-2E79-44C3-BA5E-3F1569750078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041585" y="2843185"/>
            <a:ext cx="1839870" cy="11455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5" grpId="0"/>
      <p:bldP spid="17" grpId="0"/>
      <p:bldP spid="19" grpId="0"/>
      <p:bldP spid="27" grpId="0"/>
      <p:bldP spid="29" grpId="0"/>
      <p:bldP spid="33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EE8B259-03FA-4D9A-8259-57777521A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0532" y="552635"/>
            <a:ext cx="1062622" cy="1136341"/>
          </a:xfrm>
          <a:prstGeom prst="rect">
            <a:avLst/>
          </a:prstGeom>
        </p:spPr>
      </p:pic>
      <p:sp>
        <p:nvSpPr>
          <p:cNvPr id="8" name="Text Box 12">
            <a:extLst>
              <a:ext uri="{FF2B5EF4-FFF2-40B4-BE49-F238E27FC236}">
                <a16:creationId xmlns:a16="http://schemas.microsoft.com/office/drawing/2014/main" id="{464A1390-7813-4F2A-B2B7-5AF73364D0BF}"/>
              </a:ext>
            </a:extLst>
          </p:cNvPr>
          <p:cNvSpPr txBox="1"/>
          <p:nvPr/>
        </p:nvSpPr>
        <p:spPr>
          <a:xfrm>
            <a:off x="513180" y="888712"/>
            <a:ext cx="1866034" cy="46418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Activity 2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77E50E-01F3-45A7-B76C-5394EA0EC287}"/>
              </a:ext>
            </a:extLst>
          </p:cNvPr>
          <p:cNvSpPr txBox="1"/>
          <p:nvPr/>
        </p:nvSpPr>
        <p:spPr>
          <a:xfrm>
            <a:off x="2576743" y="828416"/>
            <a:ext cx="731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can you find the following items?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9FD2CB-4D25-4926-A2B7-7C51B3FE49CA}"/>
              </a:ext>
            </a:extLst>
          </p:cNvPr>
          <p:cNvSpPr txBox="1"/>
          <p:nvPr/>
        </p:nvSpPr>
        <p:spPr>
          <a:xfrm>
            <a:off x="3436383" y="1767254"/>
            <a:ext cx="6094520" cy="519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Women’s Clothing Department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4C0931-1506-40F0-BE23-FBA76231B7B4}"/>
              </a:ext>
            </a:extLst>
          </p:cNvPr>
          <p:cNvSpPr txBox="1"/>
          <p:nvPr/>
        </p:nvSpPr>
        <p:spPr>
          <a:xfrm>
            <a:off x="3411244" y="2390161"/>
            <a:ext cx="6094520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Men’s Clothing Department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BBF1BD-EDBA-4C8E-8DB3-0260DBA40591}"/>
              </a:ext>
            </a:extLst>
          </p:cNvPr>
          <p:cNvSpPr txBox="1"/>
          <p:nvPr/>
        </p:nvSpPr>
        <p:spPr>
          <a:xfrm>
            <a:off x="3491144" y="3049621"/>
            <a:ext cx="6094520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Shoe Department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B0943D-FF9F-480B-88C0-B8FA5371FD03}"/>
              </a:ext>
            </a:extLst>
          </p:cNvPr>
          <p:cNvSpPr txBox="1"/>
          <p:nvPr/>
        </p:nvSpPr>
        <p:spPr>
          <a:xfrm>
            <a:off x="3491144" y="3709081"/>
            <a:ext cx="4277463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d. Jewelry Department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1F4044-2476-4D92-BB89-925CD83EC670}"/>
              </a:ext>
            </a:extLst>
          </p:cNvPr>
          <p:cNvSpPr txBox="1"/>
          <p:nvPr/>
        </p:nvSpPr>
        <p:spPr>
          <a:xfrm>
            <a:off x="3491144" y="4321446"/>
            <a:ext cx="2991776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e. Supermarket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BC9B4-5CDD-4EEC-A1D2-93744881D4C2}"/>
              </a:ext>
            </a:extLst>
          </p:cNvPr>
          <p:cNvSpPr txBox="1"/>
          <p:nvPr/>
        </p:nvSpPr>
        <p:spPr>
          <a:xfrm>
            <a:off x="3491144" y="4954612"/>
            <a:ext cx="4125897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f. Furniture Department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DE60B4BD-B3E4-40A8-A661-ABE8ABD15CE3}"/>
              </a:ext>
            </a:extLst>
          </p:cNvPr>
          <p:cNvSpPr/>
          <p:nvPr/>
        </p:nvSpPr>
        <p:spPr>
          <a:xfrm>
            <a:off x="248284" y="2421764"/>
            <a:ext cx="3188099" cy="755016"/>
          </a:xfrm>
          <a:prstGeom prst="hexagon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____1. boots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67E1AA2-C345-452E-B1EA-EA9DCDE54EB1}"/>
              </a:ext>
            </a:extLst>
          </p:cNvPr>
          <p:cNvSpPr/>
          <p:nvPr/>
        </p:nvSpPr>
        <p:spPr>
          <a:xfrm>
            <a:off x="198235" y="4185354"/>
            <a:ext cx="3213009" cy="716937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____2. necklace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A03E23A1-CC50-4448-BCC5-88E9F0DEE031}"/>
              </a:ext>
            </a:extLst>
          </p:cNvPr>
          <p:cNvSpPr/>
          <p:nvPr/>
        </p:nvSpPr>
        <p:spPr>
          <a:xfrm>
            <a:off x="2028917" y="5810240"/>
            <a:ext cx="3286462" cy="625825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____3. neckties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8F324C6A-0FBE-4F08-9A02-415BE3011985}"/>
              </a:ext>
            </a:extLst>
          </p:cNvPr>
          <p:cNvSpPr/>
          <p:nvPr/>
        </p:nvSpPr>
        <p:spPr>
          <a:xfrm>
            <a:off x="6164739" y="5796729"/>
            <a:ext cx="3207736" cy="625825"/>
          </a:xfrm>
          <a:prstGeom prst="hexagon">
            <a:avLst/>
          </a:prstGeom>
          <a:solidFill>
            <a:srgbClr val="92D05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____4. sugar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032B601C-3A9A-4033-B835-FF5BBC0C8B1B}"/>
              </a:ext>
            </a:extLst>
          </p:cNvPr>
          <p:cNvSpPr/>
          <p:nvPr/>
        </p:nvSpPr>
        <p:spPr>
          <a:xfrm>
            <a:off x="7768607" y="4185354"/>
            <a:ext cx="3169579" cy="607680"/>
          </a:xfrm>
          <a:prstGeom prst="hexagon">
            <a:avLst/>
          </a:prstGeom>
          <a:solidFill>
            <a:srgbClr val="FF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____5. sofa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D98A4F7E-A192-4BD7-A6C1-2217B92480E0}"/>
              </a:ext>
            </a:extLst>
          </p:cNvPr>
          <p:cNvSpPr/>
          <p:nvPr/>
        </p:nvSpPr>
        <p:spPr>
          <a:xfrm>
            <a:off x="8509241" y="2393903"/>
            <a:ext cx="3169579" cy="755016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____6. skirts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8F2267-C77F-4F63-896C-A1F22A6B047D}"/>
              </a:ext>
            </a:extLst>
          </p:cNvPr>
          <p:cNvSpPr txBox="1"/>
          <p:nvPr/>
        </p:nvSpPr>
        <p:spPr>
          <a:xfrm>
            <a:off x="9048565" y="2464846"/>
            <a:ext cx="457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0A5D3DB-F243-45BF-84D5-8FDE69EA2C38}"/>
              </a:ext>
            </a:extLst>
          </p:cNvPr>
          <p:cNvSpPr txBox="1"/>
          <p:nvPr/>
        </p:nvSpPr>
        <p:spPr>
          <a:xfrm>
            <a:off x="2550975" y="5796729"/>
            <a:ext cx="5370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560045-C805-4656-887E-1E17316C4B03}"/>
              </a:ext>
            </a:extLst>
          </p:cNvPr>
          <p:cNvSpPr txBox="1"/>
          <p:nvPr/>
        </p:nvSpPr>
        <p:spPr>
          <a:xfrm>
            <a:off x="805402" y="2479023"/>
            <a:ext cx="512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9A057DA-8067-47D7-83AD-0395C7BA3923}"/>
              </a:ext>
            </a:extLst>
          </p:cNvPr>
          <p:cNvSpPr txBox="1"/>
          <p:nvPr/>
        </p:nvSpPr>
        <p:spPr>
          <a:xfrm>
            <a:off x="672237" y="4224834"/>
            <a:ext cx="5815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A98E1A-996F-445D-A38D-731388901E35}"/>
              </a:ext>
            </a:extLst>
          </p:cNvPr>
          <p:cNvSpPr txBox="1"/>
          <p:nvPr/>
        </p:nvSpPr>
        <p:spPr>
          <a:xfrm>
            <a:off x="6660471" y="5796728"/>
            <a:ext cx="6636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5EFEAB-AE20-44C3-BB25-A3248FE4C3EC}"/>
              </a:ext>
            </a:extLst>
          </p:cNvPr>
          <p:cNvSpPr txBox="1"/>
          <p:nvPr/>
        </p:nvSpPr>
        <p:spPr>
          <a:xfrm>
            <a:off x="8212948" y="4152614"/>
            <a:ext cx="5925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3" grpId="0"/>
      <p:bldP spid="45" grpId="0"/>
      <p:bldP spid="47" grpId="0"/>
      <p:bldP spid="49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DD409-2EEC-453F-87A4-13BB05B09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747" y="4890914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59D3AC-BEEF-4BD9-8E6C-D497951134C3}"/>
              </a:ext>
            </a:extLst>
          </p:cNvPr>
          <p:cNvSpPr txBox="1"/>
          <p:nvPr/>
        </p:nvSpPr>
        <p:spPr>
          <a:xfrm>
            <a:off x="2983912" y="551286"/>
            <a:ext cx="69845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3D0731-B545-4E18-8A23-1A98A6543E17}"/>
              </a:ext>
            </a:extLst>
          </p:cNvPr>
          <p:cNvSpPr txBox="1"/>
          <p:nvPr/>
        </p:nvSpPr>
        <p:spPr>
          <a:xfrm>
            <a:off x="3277985" y="2678382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760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228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11</cp:revision>
  <dcterms:created xsi:type="dcterms:W3CDTF">2021-06-11T10:27:51Z</dcterms:created>
  <dcterms:modified xsi:type="dcterms:W3CDTF">2021-06-11T13:49:11Z</dcterms:modified>
</cp:coreProperties>
</file>